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75" r:id="rId3"/>
    <p:sldId id="271" r:id="rId4"/>
    <p:sldId id="276" r:id="rId5"/>
    <p:sldId id="277" r:id="rId6"/>
    <p:sldId id="265" r:id="rId7"/>
    <p:sldId id="278" r:id="rId8"/>
    <p:sldId id="279" r:id="rId9"/>
    <p:sldId id="282" r:id="rId10"/>
    <p:sldId id="280" r:id="rId11"/>
    <p:sldId id="281" r:id="rId12"/>
    <p:sldId id="28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lips, Mr Adam" userId="ac95f786-c154-459f-99b5-1f48c97e9756" providerId="ADAL" clId="{4A709F78-95EB-485A-9BB4-BB47089E416C}"/>
    <pc:docChg chg="undo custSel addSld delSld modSld">
      <pc:chgData name="Phillips, Mr Adam" userId="ac95f786-c154-459f-99b5-1f48c97e9756" providerId="ADAL" clId="{4A709F78-95EB-485A-9BB4-BB47089E416C}" dt="2023-05-25T09:45:15.152" v="1466" actId="20577"/>
      <pc:docMkLst>
        <pc:docMk/>
      </pc:docMkLst>
      <pc:sldChg chg="delSp modSp add mod delAnim">
        <pc:chgData name="Phillips, Mr Adam" userId="ac95f786-c154-459f-99b5-1f48c97e9756" providerId="ADAL" clId="{4A709F78-95EB-485A-9BB4-BB47089E416C}" dt="2023-05-25T09:41:02.674" v="1184" actId="113"/>
        <pc:sldMkLst>
          <pc:docMk/>
          <pc:sldMk cId="4242584255" sldId="257"/>
        </pc:sldMkLst>
        <pc:spChg chg="mod">
          <ac:chgData name="Phillips, Mr Adam" userId="ac95f786-c154-459f-99b5-1f48c97e9756" providerId="ADAL" clId="{4A709F78-95EB-485A-9BB4-BB47089E416C}" dt="2023-05-25T09:39:08.637" v="939" actId="207"/>
          <ac:spMkLst>
            <pc:docMk/>
            <pc:sldMk cId="4242584255" sldId="257"/>
            <ac:spMk id="2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41:02.674" v="1184" actId="113"/>
          <ac:spMkLst>
            <pc:docMk/>
            <pc:sldMk cId="4242584255" sldId="257"/>
            <ac:spMk id="3" creationId="{00000000-0000-0000-0000-000000000000}"/>
          </ac:spMkLst>
        </pc:spChg>
        <pc:spChg chg="del">
          <ac:chgData name="Phillips, Mr Adam" userId="ac95f786-c154-459f-99b5-1f48c97e9756" providerId="ADAL" clId="{4A709F78-95EB-485A-9BB4-BB47089E416C}" dt="2023-05-25T09:40:59.911" v="1183" actId="478"/>
          <ac:spMkLst>
            <pc:docMk/>
            <pc:sldMk cId="4242584255" sldId="257"/>
            <ac:spMk id="5" creationId="{00000000-0000-0000-0000-000000000000}"/>
          </ac:spMkLst>
        </pc:spChg>
      </pc:sldChg>
      <pc:sldChg chg="del">
        <pc:chgData name="Phillips, Mr Adam" userId="ac95f786-c154-459f-99b5-1f48c97e9756" providerId="ADAL" clId="{4A709F78-95EB-485A-9BB4-BB47089E416C}" dt="2023-05-25T09:15:29.499" v="15" actId="47"/>
        <pc:sldMkLst>
          <pc:docMk/>
          <pc:sldMk cId="0" sldId="258"/>
        </pc:sldMkLst>
      </pc:sldChg>
      <pc:sldChg chg="del">
        <pc:chgData name="Phillips, Mr Adam" userId="ac95f786-c154-459f-99b5-1f48c97e9756" providerId="ADAL" clId="{4A709F78-95EB-485A-9BB4-BB47089E416C}" dt="2023-05-25T09:15:29.060" v="14" actId="47"/>
        <pc:sldMkLst>
          <pc:docMk/>
          <pc:sldMk cId="0" sldId="259"/>
        </pc:sldMkLst>
      </pc:sldChg>
      <pc:sldChg chg="del">
        <pc:chgData name="Phillips, Mr Adam" userId="ac95f786-c154-459f-99b5-1f48c97e9756" providerId="ADAL" clId="{4A709F78-95EB-485A-9BB4-BB47089E416C}" dt="2023-05-25T09:15:29.038" v="13" actId="47"/>
        <pc:sldMkLst>
          <pc:docMk/>
          <pc:sldMk cId="0" sldId="260"/>
        </pc:sldMkLst>
      </pc:sldChg>
      <pc:sldChg chg="addSp delSp modSp mod modClrScheme chgLayout">
        <pc:chgData name="Phillips, Mr Adam" userId="ac95f786-c154-459f-99b5-1f48c97e9756" providerId="ADAL" clId="{4A709F78-95EB-485A-9BB4-BB47089E416C}" dt="2023-05-25T09:28:27.619" v="677" actId="20577"/>
        <pc:sldMkLst>
          <pc:docMk/>
          <pc:sldMk cId="0" sldId="261"/>
        </pc:sldMkLst>
        <pc:spChg chg="add mod ord">
          <ac:chgData name="Phillips, Mr Adam" userId="ac95f786-c154-459f-99b5-1f48c97e9756" providerId="ADAL" clId="{4A709F78-95EB-485A-9BB4-BB47089E416C}" dt="2023-05-25T09:27:12.172" v="451" actId="122"/>
          <ac:spMkLst>
            <pc:docMk/>
            <pc:sldMk cId="0" sldId="261"/>
            <ac:spMk id="3" creationId="{549D0EB9-389B-4ED2-16C9-F1A898B5A127}"/>
          </ac:spMkLst>
        </pc:spChg>
        <pc:spChg chg="add mod ord">
          <ac:chgData name="Phillips, Mr Adam" userId="ac95f786-c154-459f-99b5-1f48c97e9756" providerId="ADAL" clId="{4A709F78-95EB-485A-9BB4-BB47089E416C}" dt="2023-05-25T09:28:27.619" v="677" actId="20577"/>
          <ac:spMkLst>
            <pc:docMk/>
            <pc:sldMk cId="0" sldId="261"/>
            <ac:spMk id="4" creationId="{DDDD7003-8E4D-BC09-E4F2-EEAB97CE9075}"/>
          </ac:spMkLst>
        </pc:spChg>
        <pc:spChg chg="del">
          <ac:chgData name="Phillips, Mr Adam" userId="ac95f786-c154-459f-99b5-1f48c97e9756" providerId="ADAL" clId="{4A709F78-95EB-485A-9BB4-BB47089E416C}" dt="2023-05-25T09:26:09.056" v="400" actId="478"/>
          <ac:spMkLst>
            <pc:docMk/>
            <pc:sldMk cId="0" sldId="261"/>
            <ac:spMk id="27651" creationId="{29B86EFA-D2D8-864E-CBC3-2549C4134150}"/>
          </ac:spMkLst>
        </pc:spChg>
        <pc:picChg chg="add mod">
          <ac:chgData name="Phillips, Mr Adam" userId="ac95f786-c154-459f-99b5-1f48c97e9756" providerId="ADAL" clId="{4A709F78-95EB-485A-9BB4-BB47089E416C}" dt="2023-05-25T09:26:41.745" v="407" actId="1076"/>
          <ac:picMkLst>
            <pc:docMk/>
            <pc:sldMk cId="0" sldId="261"/>
            <ac:picMk id="2" creationId="{3595730B-7562-1E64-DB57-8DA800EF3230}"/>
          </ac:picMkLst>
        </pc:picChg>
        <pc:picChg chg="mod">
          <ac:chgData name="Phillips, Mr Adam" userId="ac95f786-c154-459f-99b5-1f48c97e9756" providerId="ADAL" clId="{4A709F78-95EB-485A-9BB4-BB47089E416C}" dt="2023-05-25T09:26:41.745" v="407" actId="1076"/>
          <ac:picMkLst>
            <pc:docMk/>
            <pc:sldMk cId="0" sldId="261"/>
            <ac:picMk id="27650" creationId="{05E6CB70-251C-CE6A-708D-9F8E05097190}"/>
          </ac:picMkLst>
        </pc:picChg>
        <pc:picChg chg="del">
          <ac:chgData name="Phillips, Mr Adam" userId="ac95f786-c154-459f-99b5-1f48c97e9756" providerId="ADAL" clId="{4A709F78-95EB-485A-9BB4-BB47089E416C}" dt="2023-05-25T09:26:13.247" v="401" actId="478"/>
          <ac:picMkLst>
            <pc:docMk/>
            <pc:sldMk cId="0" sldId="261"/>
            <ac:picMk id="27652" creationId="{B0AB7CB8-7389-F894-F979-36CAFC906EB1}"/>
          </ac:picMkLst>
        </pc:picChg>
      </pc:sldChg>
      <pc:sldChg chg="del">
        <pc:chgData name="Phillips, Mr Adam" userId="ac95f786-c154-459f-99b5-1f48c97e9756" providerId="ADAL" clId="{4A709F78-95EB-485A-9BB4-BB47089E416C}" dt="2023-05-25T09:15:27.965" v="12" actId="47"/>
        <pc:sldMkLst>
          <pc:docMk/>
          <pc:sldMk cId="0" sldId="262"/>
        </pc:sldMkLst>
      </pc:sldChg>
      <pc:sldChg chg="del">
        <pc:chgData name="Phillips, Mr Adam" userId="ac95f786-c154-459f-99b5-1f48c97e9756" providerId="ADAL" clId="{4A709F78-95EB-485A-9BB4-BB47089E416C}" dt="2023-05-25T09:15:27.719" v="11" actId="47"/>
        <pc:sldMkLst>
          <pc:docMk/>
          <pc:sldMk cId="0" sldId="263"/>
        </pc:sldMkLst>
      </pc:sldChg>
      <pc:sldChg chg="del">
        <pc:chgData name="Phillips, Mr Adam" userId="ac95f786-c154-459f-99b5-1f48c97e9756" providerId="ADAL" clId="{4A709F78-95EB-485A-9BB4-BB47089E416C}" dt="2023-05-25T09:15:27.169" v="10" actId="47"/>
        <pc:sldMkLst>
          <pc:docMk/>
          <pc:sldMk cId="0" sldId="264"/>
        </pc:sldMkLst>
      </pc:sldChg>
      <pc:sldChg chg="del">
        <pc:chgData name="Phillips, Mr Adam" userId="ac95f786-c154-459f-99b5-1f48c97e9756" providerId="ADAL" clId="{4A709F78-95EB-485A-9BB4-BB47089E416C}" dt="2023-05-25T09:15:27.152" v="9" actId="47"/>
        <pc:sldMkLst>
          <pc:docMk/>
          <pc:sldMk cId="523155924" sldId="265"/>
        </pc:sldMkLst>
      </pc:sldChg>
      <pc:sldChg chg="del">
        <pc:chgData name="Phillips, Mr Adam" userId="ac95f786-c154-459f-99b5-1f48c97e9756" providerId="ADAL" clId="{4A709F78-95EB-485A-9BB4-BB47089E416C}" dt="2023-05-25T09:15:26.678" v="8" actId="47"/>
        <pc:sldMkLst>
          <pc:docMk/>
          <pc:sldMk cId="0" sldId="266"/>
        </pc:sldMkLst>
      </pc:sldChg>
      <pc:sldChg chg="modSp add del mod">
        <pc:chgData name="Phillips, Mr Adam" userId="ac95f786-c154-459f-99b5-1f48c97e9756" providerId="ADAL" clId="{4A709F78-95EB-485A-9BB4-BB47089E416C}" dt="2023-05-25T09:33:44.979" v="898" actId="207"/>
        <pc:sldMkLst>
          <pc:docMk/>
          <pc:sldMk cId="0" sldId="267"/>
        </pc:sldMkLst>
        <pc:spChg chg="mod">
          <ac:chgData name="Phillips, Mr Adam" userId="ac95f786-c154-459f-99b5-1f48c97e9756" providerId="ADAL" clId="{4A709F78-95EB-485A-9BB4-BB47089E416C}" dt="2023-05-25T09:31:21.079" v="709" actId="1076"/>
          <ac:spMkLst>
            <pc:docMk/>
            <pc:sldMk cId="0" sldId="267"/>
            <ac:spMk id="6148" creationId="{287296D8-F972-0A10-4D34-CB60A18B2612}"/>
          </ac:spMkLst>
        </pc:spChg>
        <pc:spChg chg="mod">
          <ac:chgData name="Phillips, Mr Adam" userId="ac95f786-c154-459f-99b5-1f48c97e9756" providerId="ADAL" clId="{4A709F78-95EB-485A-9BB4-BB47089E416C}" dt="2023-05-25T09:33:44.979" v="898" actId="207"/>
          <ac:spMkLst>
            <pc:docMk/>
            <pc:sldMk cId="0" sldId="267"/>
            <ac:spMk id="24579" creationId="{5D65CC59-2FD7-7BA9-CBB8-DC89D5441B50}"/>
          </ac:spMkLst>
        </pc:spChg>
        <pc:picChg chg="mod">
          <ac:chgData name="Phillips, Mr Adam" userId="ac95f786-c154-459f-99b5-1f48c97e9756" providerId="ADAL" clId="{4A709F78-95EB-485A-9BB4-BB47089E416C}" dt="2023-05-25T09:31:18.393" v="708" actId="14100"/>
          <ac:picMkLst>
            <pc:docMk/>
            <pc:sldMk cId="0" sldId="267"/>
            <ac:picMk id="24578" creationId="{94149650-13AD-2C16-BDCE-5F2D764FA2A2}"/>
          </ac:picMkLst>
        </pc:picChg>
      </pc:sldChg>
      <pc:sldChg chg="del">
        <pc:chgData name="Phillips, Mr Adam" userId="ac95f786-c154-459f-99b5-1f48c97e9756" providerId="ADAL" clId="{4A709F78-95EB-485A-9BB4-BB47089E416C}" dt="2023-05-25T09:15:26.159" v="6" actId="47"/>
        <pc:sldMkLst>
          <pc:docMk/>
          <pc:sldMk cId="0" sldId="268"/>
        </pc:sldMkLst>
      </pc:sldChg>
      <pc:sldChg chg="delSp modSp mod delAnim">
        <pc:chgData name="Phillips, Mr Adam" userId="ac95f786-c154-459f-99b5-1f48c97e9756" providerId="ADAL" clId="{4A709F78-95EB-485A-9BB4-BB47089E416C}" dt="2023-05-25T09:21:51.342" v="257" actId="207"/>
        <pc:sldMkLst>
          <pc:docMk/>
          <pc:sldMk cId="3441657933" sldId="269"/>
        </pc:sldMkLst>
        <pc:spChg chg="mod">
          <ac:chgData name="Phillips, Mr Adam" userId="ac95f786-c154-459f-99b5-1f48c97e9756" providerId="ADAL" clId="{4A709F78-95EB-485A-9BB4-BB47089E416C}" dt="2023-05-25T09:21:26.868" v="250" actId="207"/>
          <ac:spMkLst>
            <pc:docMk/>
            <pc:sldMk cId="3441657933" sldId="269"/>
            <ac:spMk id="2" creationId="{00000000-0000-0000-0000-000000000000}"/>
          </ac:spMkLst>
        </pc:spChg>
        <pc:spChg chg="del mod">
          <ac:chgData name="Phillips, Mr Adam" userId="ac95f786-c154-459f-99b5-1f48c97e9756" providerId="ADAL" clId="{4A709F78-95EB-485A-9BB4-BB47089E416C}" dt="2023-05-25T09:21:40.510" v="254" actId="478"/>
          <ac:spMkLst>
            <pc:docMk/>
            <pc:sldMk cId="3441657933" sldId="269"/>
            <ac:spMk id="3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21:34.701" v="252" actId="1076"/>
          <ac:spMkLst>
            <pc:docMk/>
            <pc:sldMk cId="3441657933" sldId="269"/>
            <ac:spMk id="7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21:34.701" v="252" actId="1076"/>
          <ac:spMkLst>
            <pc:docMk/>
            <pc:sldMk cId="3441657933" sldId="269"/>
            <ac:spMk id="8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21:34.701" v="252" actId="1076"/>
          <ac:spMkLst>
            <pc:docMk/>
            <pc:sldMk cId="3441657933" sldId="269"/>
            <ac:spMk id="9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21:34.701" v="252" actId="1076"/>
          <ac:spMkLst>
            <pc:docMk/>
            <pc:sldMk cId="3441657933" sldId="269"/>
            <ac:spMk id="10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21:51.342" v="257" actId="207"/>
          <ac:spMkLst>
            <pc:docMk/>
            <pc:sldMk cId="3441657933" sldId="269"/>
            <ac:spMk id="11" creationId="{00000000-0000-0000-0000-000000000000}"/>
          </ac:spMkLst>
        </pc:spChg>
        <pc:graphicFrameChg chg="del">
          <ac:chgData name="Phillips, Mr Adam" userId="ac95f786-c154-459f-99b5-1f48c97e9756" providerId="ADAL" clId="{4A709F78-95EB-485A-9BB4-BB47089E416C}" dt="2023-05-25T09:17:57.912" v="22" actId="478"/>
          <ac:graphicFrameMkLst>
            <pc:docMk/>
            <pc:sldMk cId="3441657933" sldId="269"/>
            <ac:graphicFrameMk id="5" creationId="{00000000-0000-0000-0000-000000000000}"/>
          </ac:graphicFrameMkLst>
        </pc:graphicFrameChg>
        <pc:picChg chg="mod">
          <ac:chgData name="Phillips, Mr Adam" userId="ac95f786-c154-459f-99b5-1f48c97e9756" providerId="ADAL" clId="{4A709F78-95EB-485A-9BB4-BB47089E416C}" dt="2023-05-25T09:21:34.701" v="252" actId="1076"/>
          <ac:picMkLst>
            <pc:docMk/>
            <pc:sldMk cId="3441657933" sldId="269"/>
            <ac:picMk id="6" creationId="{00000000-0000-0000-0000-000000000000}"/>
          </ac:picMkLst>
        </pc:picChg>
      </pc:sldChg>
      <pc:sldChg chg="modSp add mod modAnim">
        <pc:chgData name="Phillips, Mr Adam" userId="ac95f786-c154-459f-99b5-1f48c97e9756" providerId="ADAL" clId="{4A709F78-95EB-485A-9BB4-BB47089E416C}" dt="2023-05-25T09:24:54.418" v="399" actId="404"/>
        <pc:sldMkLst>
          <pc:docMk/>
          <pc:sldMk cId="2828879765" sldId="270"/>
        </pc:sldMkLst>
        <pc:spChg chg="mod">
          <ac:chgData name="Phillips, Mr Adam" userId="ac95f786-c154-459f-99b5-1f48c97e9756" providerId="ADAL" clId="{4A709F78-95EB-485A-9BB4-BB47089E416C}" dt="2023-05-25T09:23:16.887" v="277" actId="207"/>
          <ac:spMkLst>
            <pc:docMk/>
            <pc:sldMk cId="2828879765" sldId="270"/>
            <ac:spMk id="2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24:54.418" v="399" actId="404"/>
          <ac:spMkLst>
            <pc:docMk/>
            <pc:sldMk cId="2828879765" sldId="270"/>
            <ac:spMk id="6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23:40.566" v="281" actId="1076"/>
          <ac:spMkLst>
            <pc:docMk/>
            <pc:sldMk cId="2828879765" sldId="270"/>
            <ac:spMk id="7" creationId="{00000000-0000-0000-0000-000000000000}"/>
          </ac:spMkLst>
        </pc:spChg>
        <pc:picChg chg="mod">
          <ac:chgData name="Phillips, Mr Adam" userId="ac95f786-c154-459f-99b5-1f48c97e9756" providerId="ADAL" clId="{4A709F78-95EB-485A-9BB4-BB47089E416C}" dt="2023-05-25T09:23:32.762" v="279" actId="1076"/>
          <ac:picMkLst>
            <pc:docMk/>
            <pc:sldMk cId="2828879765" sldId="270"/>
            <ac:picMk id="4" creationId="{1E85E4EF-B439-6B33-CA3E-985035AFE442}"/>
          </ac:picMkLst>
        </pc:picChg>
      </pc:sldChg>
      <pc:sldChg chg="del">
        <pc:chgData name="Phillips, Mr Adam" userId="ac95f786-c154-459f-99b5-1f48c97e9756" providerId="ADAL" clId="{4A709F78-95EB-485A-9BB4-BB47089E416C}" dt="2023-05-25T09:15:31.359" v="18" actId="47"/>
        <pc:sldMkLst>
          <pc:docMk/>
          <pc:sldMk cId="3415568583" sldId="272"/>
        </pc:sldMkLst>
        <pc:spChg chg="mod">
          <ac:chgData name="Phillips, Mr Adam" userId="ac95f786-c154-459f-99b5-1f48c97e9756" providerId="ADAL" clId="{4A709F78-95EB-485A-9BB4-BB47089E416C}" dt="2023-05-25T09:19:58.203" v="105" actId="207"/>
          <ac:spMkLst>
            <pc:docMk/>
            <pc:sldMk cId="3415568583" sldId="272"/>
            <ac:spMk id="2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20:51.454" v="238" actId="20577"/>
          <ac:spMkLst>
            <pc:docMk/>
            <pc:sldMk cId="3415568583" sldId="272"/>
            <ac:spMk id="3" creationId="{00000000-0000-0000-0000-000000000000}"/>
          </ac:spMkLst>
        </pc:spChg>
        <pc:graphicFrameChg chg="del">
          <ac:chgData name="Phillips, Mr Adam" userId="ac95f786-c154-459f-99b5-1f48c97e9756" providerId="ADAL" clId="{4A709F78-95EB-485A-9BB4-BB47089E416C}" dt="2023-05-25T09:17:47.382" v="20" actId="478"/>
          <ac:graphicFrameMkLst>
            <pc:docMk/>
            <pc:sldMk cId="3415568583" sldId="272"/>
            <ac:graphicFrameMk id="5" creationId="{00000000-0000-0000-0000-000000000000}"/>
          </ac:graphicFrameMkLst>
        </pc:graphicFrameChg>
        <pc:picChg chg="mod">
          <ac:chgData name="Phillips, Mr Adam" userId="ac95f786-c154-459f-99b5-1f48c97e9756" providerId="ADAL" clId="{4A709F78-95EB-485A-9BB4-BB47089E416C}" dt="2023-05-25T09:20:09.730" v="109" actId="1076"/>
          <ac:picMkLst>
            <pc:docMk/>
            <pc:sldMk cId="3415568583" sldId="272"/>
            <ac:picMk id="6" creationId="{EE484F6A-4974-A090-8166-E96F29DB6151}"/>
          </ac:picMkLst>
        </pc:picChg>
      </pc:sldChg>
      <pc:sldChg chg="modSp add del mod">
        <pc:chgData name="Phillips, Mr Adam" userId="ac95f786-c154-459f-99b5-1f48c97e9756" providerId="ADAL" clId="{4A709F78-95EB-485A-9BB4-BB47089E416C}" dt="2023-05-25T09:35:52.629" v="926" actId="207"/>
        <pc:sldMkLst>
          <pc:docMk/>
          <pc:sldMk cId="0" sldId="273"/>
        </pc:sldMkLst>
        <pc:spChg chg="mod">
          <ac:chgData name="Phillips, Mr Adam" userId="ac95f786-c154-459f-99b5-1f48c97e9756" providerId="ADAL" clId="{4A709F78-95EB-485A-9BB4-BB47089E416C}" dt="2023-05-25T09:35:52.629" v="926" actId="207"/>
          <ac:spMkLst>
            <pc:docMk/>
            <pc:sldMk cId="0" sldId="273"/>
            <ac:spMk id="32770" creationId="{40D175BA-57C0-F5ED-2B5F-36CFA7AF7032}"/>
          </ac:spMkLst>
        </pc:spChg>
      </pc:sldChg>
      <pc:sldChg chg="modSp mod">
        <pc:chgData name="Phillips, Mr Adam" userId="ac95f786-c154-459f-99b5-1f48c97e9756" providerId="ADAL" clId="{4A709F78-95EB-485A-9BB4-BB47089E416C}" dt="2023-05-25T09:22:09.125" v="262" actId="115"/>
        <pc:sldMkLst>
          <pc:docMk/>
          <pc:sldMk cId="2505792914" sldId="274"/>
        </pc:sldMkLst>
        <pc:spChg chg="mod">
          <ac:chgData name="Phillips, Mr Adam" userId="ac95f786-c154-459f-99b5-1f48c97e9756" providerId="ADAL" clId="{4A709F78-95EB-485A-9BB4-BB47089E416C}" dt="2023-05-25T09:22:09.125" v="262" actId="115"/>
          <ac:spMkLst>
            <pc:docMk/>
            <pc:sldMk cId="2505792914" sldId="274"/>
            <ac:spMk id="2" creationId="{00000000-0000-0000-0000-000000000000}"/>
          </ac:spMkLst>
        </pc:spChg>
        <pc:graphicFrameChg chg="mod">
          <ac:chgData name="Phillips, Mr Adam" userId="ac95f786-c154-459f-99b5-1f48c97e9756" providerId="ADAL" clId="{4A709F78-95EB-485A-9BB4-BB47089E416C}" dt="2023-05-25T09:22:01.008" v="258" actId="1076"/>
          <ac:graphicFrameMkLst>
            <pc:docMk/>
            <pc:sldMk cId="2505792914" sldId="274"/>
            <ac:graphicFrameMk id="6" creationId="{00000000-0000-0000-0000-000000000000}"/>
          </ac:graphicFrameMkLst>
        </pc:graphicFrameChg>
      </pc:sldChg>
      <pc:sldChg chg="modSp mod">
        <pc:chgData name="Phillips, Mr Adam" userId="ac95f786-c154-459f-99b5-1f48c97e9756" providerId="ADAL" clId="{4A709F78-95EB-485A-9BB4-BB47089E416C}" dt="2023-05-25T09:45:15.152" v="1466" actId="20577"/>
        <pc:sldMkLst>
          <pc:docMk/>
          <pc:sldMk cId="3851644110" sldId="275"/>
        </pc:sldMkLst>
        <pc:spChg chg="mod">
          <ac:chgData name="Phillips, Mr Adam" userId="ac95f786-c154-459f-99b5-1f48c97e9756" providerId="ADAL" clId="{4A709F78-95EB-485A-9BB4-BB47089E416C}" dt="2023-05-25T09:45:15.152" v="1466" actId="20577"/>
          <ac:spMkLst>
            <pc:docMk/>
            <pc:sldMk cId="3851644110" sldId="275"/>
            <ac:spMk id="2" creationId="{FC5FD911-5B97-1A62-E8A4-E3C1F8A8FEAB}"/>
          </ac:spMkLst>
        </pc:spChg>
      </pc:sldChg>
      <pc:sldChg chg="del">
        <pc:chgData name="Phillips, Mr Adam" userId="ac95f786-c154-459f-99b5-1f48c97e9756" providerId="ADAL" clId="{4A709F78-95EB-485A-9BB4-BB47089E416C}" dt="2023-05-25T09:30:09.227" v="682" actId="47"/>
        <pc:sldMkLst>
          <pc:docMk/>
          <pc:sldMk cId="196101268" sldId="276"/>
        </pc:sldMkLst>
      </pc:sldChg>
      <pc:sldChg chg="del">
        <pc:chgData name="Phillips, Mr Adam" userId="ac95f786-c154-459f-99b5-1f48c97e9756" providerId="ADAL" clId="{4A709F78-95EB-485A-9BB4-BB47089E416C}" dt="2023-05-25T09:15:25.744" v="4" actId="47"/>
        <pc:sldMkLst>
          <pc:docMk/>
          <pc:sldMk cId="1003263710" sldId="276"/>
        </pc:sldMkLst>
      </pc:sldChg>
      <pc:sldChg chg="del">
        <pc:chgData name="Phillips, Mr Adam" userId="ac95f786-c154-459f-99b5-1f48c97e9756" providerId="ADAL" clId="{4A709F78-95EB-485A-9BB4-BB47089E416C}" dt="2023-05-25T09:15:25.517" v="3" actId="47"/>
        <pc:sldMkLst>
          <pc:docMk/>
          <pc:sldMk cId="578495342" sldId="277"/>
        </pc:sldMkLst>
      </pc:sldChg>
      <pc:sldChg chg="delSp modSp mod">
        <pc:chgData name="Phillips, Mr Adam" userId="ac95f786-c154-459f-99b5-1f48c97e9756" providerId="ADAL" clId="{4A709F78-95EB-485A-9BB4-BB47089E416C}" dt="2023-05-25T09:21:09.626" v="244" actId="1076"/>
        <pc:sldMkLst>
          <pc:docMk/>
          <pc:sldMk cId="2347534293" sldId="277"/>
        </pc:sldMkLst>
        <pc:spChg chg="mod">
          <ac:chgData name="Phillips, Mr Adam" userId="ac95f786-c154-459f-99b5-1f48c97e9756" providerId="ADAL" clId="{4A709F78-95EB-485A-9BB4-BB47089E416C}" dt="2023-05-25T09:21:05.661" v="243" actId="207"/>
          <ac:spMkLst>
            <pc:docMk/>
            <pc:sldMk cId="2347534293" sldId="277"/>
            <ac:spMk id="2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21:09.626" v="244" actId="1076"/>
          <ac:spMkLst>
            <pc:docMk/>
            <pc:sldMk cId="2347534293" sldId="277"/>
            <ac:spMk id="3" creationId="{00000000-0000-0000-0000-000000000000}"/>
          </ac:spMkLst>
        </pc:spChg>
        <pc:graphicFrameChg chg="del">
          <ac:chgData name="Phillips, Mr Adam" userId="ac95f786-c154-459f-99b5-1f48c97e9756" providerId="ADAL" clId="{4A709F78-95EB-485A-9BB4-BB47089E416C}" dt="2023-05-25T09:17:52.912" v="21" actId="478"/>
          <ac:graphicFrameMkLst>
            <pc:docMk/>
            <pc:sldMk cId="2347534293" sldId="277"/>
            <ac:graphicFrameMk id="5" creationId="{00000000-0000-0000-0000-000000000000}"/>
          </ac:graphicFrameMkLst>
        </pc:graphicFrameChg>
      </pc:sldChg>
      <pc:sldChg chg="del">
        <pc:chgData name="Phillips, Mr Adam" userId="ac95f786-c154-459f-99b5-1f48c97e9756" providerId="ADAL" clId="{4A709F78-95EB-485A-9BB4-BB47089E416C}" dt="2023-05-25T09:15:25.279" v="2" actId="47"/>
        <pc:sldMkLst>
          <pc:docMk/>
          <pc:sldMk cId="3837964746" sldId="278"/>
        </pc:sldMkLst>
      </pc:sldChg>
      <pc:sldChg chg="delSp modSp mod modAnim">
        <pc:chgData name="Phillips, Mr Adam" userId="ac95f786-c154-459f-99b5-1f48c97e9756" providerId="ADAL" clId="{4A709F78-95EB-485A-9BB4-BB47089E416C}" dt="2023-05-25T09:19:47.323" v="99" actId="14100"/>
        <pc:sldMkLst>
          <pc:docMk/>
          <pc:sldMk cId="211628675" sldId="279"/>
        </pc:sldMkLst>
        <pc:spChg chg="mod">
          <ac:chgData name="Phillips, Mr Adam" userId="ac95f786-c154-459f-99b5-1f48c97e9756" providerId="ADAL" clId="{4A709F78-95EB-485A-9BB4-BB47089E416C}" dt="2023-05-25T09:18:34.823" v="32" actId="115"/>
          <ac:spMkLst>
            <pc:docMk/>
            <pc:sldMk cId="211628675" sldId="279"/>
            <ac:spMk id="2" creationId="{00000000-0000-0000-0000-000000000000}"/>
          </ac:spMkLst>
        </pc:spChg>
        <pc:spChg chg="mod">
          <ac:chgData name="Phillips, Mr Adam" userId="ac95f786-c154-459f-99b5-1f48c97e9756" providerId="ADAL" clId="{4A709F78-95EB-485A-9BB4-BB47089E416C}" dt="2023-05-25T09:19:28.212" v="98" actId="20577"/>
          <ac:spMkLst>
            <pc:docMk/>
            <pc:sldMk cId="211628675" sldId="279"/>
            <ac:spMk id="3" creationId="{00000000-0000-0000-0000-000000000000}"/>
          </ac:spMkLst>
        </pc:spChg>
        <pc:graphicFrameChg chg="del">
          <ac:chgData name="Phillips, Mr Adam" userId="ac95f786-c154-459f-99b5-1f48c97e9756" providerId="ADAL" clId="{4A709F78-95EB-485A-9BB4-BB47089E416C}" dt="2023-05-25T09:17:42.950" v="19" actId="478"/>
          <ac:graphicFrameMkLst>
            <pc:docMk/>
            <pc:sldMk cId="211628675" sldId="279"/>
            <ac:graphicFrameMk id="5" creationId="{00000000-0000-0000-0000-000000000000}"/>
          </ac:graphicFrameMkLst>
        </pc:graphicFrameChg>
        <pc:picChg chg="mod">
          <ac:chgData name="Phillips, Mr Adam" userId="ac95f786-c154-459f-99b5-1f48c97e9756" providerId="ADAL" clId="{4A709F78-95EB-485A-9BB4-BB47089E416C}" dt="2023-05-25T09:19:47.323" v="99" actId="14100"/>
          <ac:picMkLst>
            <pc:docMk/>
            <pc:sldMk cId="211628675" sldId="279"/>
            <ac:picMk id="6" creationId="{FD45C127-0921-6EB8-7510-7E1FB9F2E4A3}"/>
          </ac:picMkLst>
        </pc:picChg>
      </pc:sldChg>
      <pc:sldChg chg="del">
        <pc:chgData name="Phillips, Mr Adam" userId="ac95f786-c154-459f-99b5-1f48c97e9756" providerId="ADAL" clId="{4A709F78-95EB-485A-9BB4-BB47089E416C}" dt="2023-05-25T09:15:24.958" v="1" actId="47"/>
        <pc:sldMkLst>
          <pc:docMk/>
          <pc:sldMk cId="948308384" sldId="279"/>
        </pc:sldMkLst>
      </pc:sldChg>
      <pc:sldChg chg="delSp modSp mod">
        <pc:chgData name="Phillips, Mr Adam" userId="ac95f786-c154-459f-99b5-1f48c97e9756" providerId="ADAL" clId="{4A709F78-95EB-485A-9BB4-BB47089E416C}" dt="2023-05-25T09:22:32.467" v="273" actId="1076"/>
        <pc:sldMkLst>
          <pc:docMk/>
          <pc:sldMk cId="1458799933" sldId="280"/>
        </pc:sldMkLst>
        <pc:spChg chg="mod">
          <ac:chgData name="Phillips, Mr Adam" userId="ac95f786-c154-459f-99b5-1f48c97e9756" providerId="ADAL" clId="{4A709F78-95EB-485A-9BB4-BB47089E416C}" dt="2023-05-25T09:22:26.713" v="271" actId="1076"/>
          <ac:spMkLst>
            <pc:docMk/>
            <pc:sldMk cId="1458799933" sldId="280"/>
            <ac:spMk id="2" creationId="{00000000-0000-0000-0000-000000000000}"/>
          </ac:spMkLst>
        </pc:spChg>
        <pc:graphicFrameChg chg="del">
          <ac:chgData name="Phillips, Mr Adam" userId="ac95f786-c154-459f-99b5-1f48c97e9756" providerId="ADAL" clId="{4A709F78-95EB-485A-9BB4-BB47089E416C}" dt="2023-05-25T09:18:05.101" v="23" actId="478"/>
          <ac:graphicFrameMkLst>
            <pc:docMk/>
            <pc:sldMk cId="1458799933" sldId="280"/>
            <ac:graphicFrameMk id="5" creationId="{00000000-0000-0000-0000-000000000000}"/>
          </ac:graphicFrameMkLst>
        </pc:graphicFrameChg>
        <pc:picChg chg="mod">
          <ac:chgData name="Phillips, Mr Adam" userId="ac95f786-c154-459f-99b5-1f48c97e9756" providerId="ADAL" clId="{4A709F78-95EB-485A-9BB4-BB47089E416C}" dt="2023-05-25T09:22:32.467" v="273" actId="1076"/>
          <ac:picMkLst>
            <pc:docMk/>
            <pc:sldMk cId="1458799933" sldId="280"/>
            <ac:picMk id="4" creationId="{AD8A53E7-6338-2FDF-ED1F-0FE303A8B466}"/>
          </ac:picMkLst>
        </pc:picChg>
      </pc:sldChg>
      <pc:sldChg chg="del">
        <pc:chgData name="Phillips, Mr Adam" userId="ac95f786-c154-459f-99b5-1f48c97e9756" providerId="ADAL" clId="{4A709F78-95EB-485A-9BB4-BB47089E416C}" dt="2023-05-25T09:15:23.976" v="0" actId="47"/>
        <pc:sldMkLst>
          <pc:docMk/>
          <pc:sldMk cId="3296468021" sldId="280"/>
        </pc:sldMkLst>
      </pc:sldChg>
      <pc:sldChg chg="delSp del mod">
        <pc:chgData name="Phillips, Mr Adam" userId="ac95f786-c154-459f-99b5-1f48c97e9756" providerId="ADAL" clId="{4A709F78-95EB-485A-9BB4-BB47089E416C}" dt="2023-05-25T09:30:09.474" v="683" actId="47"/>
        <pc:sldMkLst>
          <pc:docMk/>
          <pc:sldMk cId="3725094821" sldId="281"/>
        </pc:sldMkLst>
        <pc:graphicFrameChg chg="del">
          <ac:chgData name="Phillips, Mr Adam" userId="ac95f786-c154-459f-99b5-1f48c97e9756" providerId="ADAL" clId="{4A709F78-95EB-485A-9BB4-BB47089E416C}" dt="2023-05-25T09:18:09.817" v="24" actId="478"/>
          <ac:graphicFrameMkLst>
            <pc:docMk/>
            <pc:sldMk cId="3725094821" sldId="281"/>
            <ac:graphicFrameMk id="5" creationId="{00000000-0000-0000-0000-000000000000}"/>
          </ac:graphicFrameMkLst>
        </pc:graphicFrameChg>
      </pc:sldChg>
      <pc:sldChg chg="modSp add mod">
        <pc:chgData name="Phillips, Mr Adam" userId="ac95f786-c154-459f-99b5-1f48c97e9756" providerId="ADAL" clId="{4A709F78-95EB-485A-9BB4-BB47089E416C}" dt="2023-05-25T09:30:34.050" v="692" actId="27636"/>
        <pc:sldMkLst>
          <pc:docMk/>
          <pc:sldMk cId="0" sldId="303"/>
        </pc:sldMkLst>
        <pc:spChg chg="mod">
          <ac:chgData name="Phillips, Mr Adam" userId="ac95f786-c154-459f-99b5-1f48c97e9756" providerId="ADAL" clId="{4A709F78-95EB-485A-9BB4-BB47089E416C}" dt="2023-05-25T09:30:34.050" v="692" actId="27636"/>
          <ac:spMkLst>
            <pc:docMk/>
            <pc:sldMk cId="0" sldId="303"/>
            <ac:spMk id="3" creationId="{197E891B-714F-FC41-FC10-0E364F0B195D}"/>
          </ac:spMkLst>
        </pc:spChg>
        <pc:spChg chg="mod">
          <ac:chgData name="Phillips, Mr Adam" userId="ac95f786-c154-459f-99b5-1f48c97e9756" providerId="ADAL" clId="{4A709F78-95EB-485A-9BB4-BB47089E416C}" dt="2023-05-25T09:30:20.470" v="686" actId="113"/>
          <ac:spMkLst>
            <pc:docMk/>
            <pc:sldMk cId="0" sldId="303"/>
            <ac:spMk id="14" creationId="{BAC9BF4F-0FA9-6DEE-0A2E-73EC02C2E618}"/>
          </ac:spMkLst>
        </pc:spChg>
      </pc:sldChg>
      <pc:sldChg chg="modSp add mod">
        <pc:chgData name="Phillips, Mr Adam" userId="ac95f786-c154-459f-99b5-1f48c97e9756" providerId="ADAL" clId="{4A709F78-95EB-485A-9BB4-BB47089E416C}" dt="2023-05-25T09:30:41.441" v="694" actId="207"/>
        <pc:sldMkLst>
          <pc:docMk/>
          <pc:sldMk cId="0" sldId="304"/>
        </pc:sldMkLst>
        <pc:spChg chg="mod">
          <ac:chgData name="Phillips, Mr Adam" userId="ac95f786-c154-459f-99b5-1f48c97e9756" providerId="ADAL" clId="{4A709F78-95EB-485A-9BB4-BB47089E416C}" dt="2023-05-25T09:30:41.441" v="694" actId="207"/>
          <ac:spMkLst>
            <pc:docMk/>
            <pc:sldMk cId="0" sldId="304"/>
            <ac:spMk id="23" creationId="{47B544E8-A13E-203C-99E4-A2376B4EBF70}"/>
          </ac:spMkLst>
        </pc:spChg>
      </pc:sldChg>
      <pc:sldChg chg="modSp add mod">
        <pc:chgData name="Phillips, Mr Adam" userId="ac95f786-c154-459f-99b5-1f48c97e9756" providerId="ADAL" clId="{4A709F78-95EB-485A-9BB4-BB47089E416C}" dt="2023-05-25T09:35:34.731" v="923" actId="20577"/>
        <pc:sldMkLst>
          <pc:docMk/>
          <pc:sldMk cId="0" sldId="317"/>
        </pc:sldMkLst>
        <pc:spChg chg="mod">
          <ac:chgData name="Phillips, Mr Adam" userId="ac95f786-c154-459f-99b5-1f48c97e9756" providerId="ADAL" clId="{4A709F78-95EB-485A-9BB4-BB47089E416C}" dt="2023-05-25T09:35:22.801" v="911" actId="14100"/>
          <ac:spMkLst>
            <pc:docMk/>
            <pc:sldMk cId="0" sldId="317"/>
            <ac:spMk id="4" creationId="{81DE4C4B-AA21-B127-2923-7C49FAC2FA6C}"/>
          </ac:spMkLst>
        </pc:spChg>
        <pc:spChg chg="mod">
          <ac:chgData name="Phillips, Mr Adam" userId="ac95f786-c154-459f-99b5-1f48c97e9756" providerId="ADAL" clId="{4A709F78-95EB-485A-9BB4-BB47089E416C}" dt="2023-05-25T09:35:34.731" v="923" actId="20577"/>
          <ac:spMkLst>
            <pc:docMk/>
            <pc:sldMk cId="0" sldId="317"/>
            <ac:spMk id="30722" creationId="{9240BCF7-2E2F-47C8-A98E-DED32335BD6D}"/>
          </ac:spMkLst>
        </pc:spChg>
      </pc:sldChg>
      <pc:sldChg chg="modSp add mod">
        <pc:chgData name="Phillips, Mr Adam" userId="ac95f786-c154-459f-99b5-1f48c97e9756" providerId="ADAL" clId="{4A709F78-95EB-485A-9BB4-BB47089E416C}" dt="2023-05-25T09:38:56.816" v="931" actId="122"/>
        <pc:sldMkLst>
          <pc:docMk/>
          <pc:sldMk cId="0" sldId="318"/>
        </pc:sldMkLst>
        <pc:spChg chg="mod">
          <ac:chgData name="Phillips, Mr Adam" userId="ac95f786-c154-459f-99b5-1f48c97e9756" providerId="ADAL" clId="{4A709F78-95EB-485A-9BB4-BB47089E416C}" dt="2023-05-25T09:38:56.816" v="931" actId="122"/>
          <ac:spMkLst>
            <pc:docMk/>
            <pc:sldMk cId="0" sldId="318"/>
            <ac:spMk id="33794" creationId="{5E012615-DB44-2E11-DDF2-3A2C9589073D}"/>
          </ac:spMkLst>
        </pc:spChg>
      </pc:sldChg>
      <pc:sldChg chg="add">
        <pc:chgData name="Phillips, Mr Adam" userId="ac95f786-c154-459f-99b5-1f48c97e9756" providerId="ADAL" clId="{4A709F78-95EB-485A-9BB4-BB47089E416C}" dt="2023-05-25T09:41:23.455" v="1185"/>
        <pc:sldMkLst>
          <pc:docMk/>
          <pc:sldMk cId="0" sldId="348"/>
        </pc:sldMkLst>
      </pc:sldChg>
      <pc:sldChg chg="modSp add mod">
        <pc:chgData name="Phillips, Mr Adam" userId="ac95f786-c154-459f-99b5-1f48c97e9756" providerId="ADAL" clId="{4A709F78-95EB-485A-9BB4-BB47089E416C}" dt="2023-05-25T09:33:54.201" v="902" actId="122"/>
        <pc:sldMkLst>
          <pc:docMk/>
          <pc:sldMk cId="0" sldId="363"/>
        </pc:sldMkLst>
        <pc:spChg chg="mod">
          <ac:chgData name="Phillips, Mr Adam" userId="ac95f786-c154-459f-99b5-1f48c97e9756" providerId="ADAL" clId="{4A709F78-95EB-485A-9BB4-BB47089E416C}" dt="2023-05-25T09:33:54.201" v="902" actId="122"/>
          <ac:spMkLst>
            <pc:docMk/>
            <pc:sldMk cId="0" sldId="363"/>
            <ac:spMk id="26626" creationId="{FF83A90E-B2E4-8C65-A92E-32D5ECA3CB13}"/>
          </ac:spMkLst>
        </pc:spChg>
        <pc:spChg chg="mod">
          <ac:chgData name="Phillips, Mr Adam" userId="ac95f786-c154-459f-99b5-1f48c97e9756" providerId="ADAL" clId="{4A709F78-95EB-485A-9BB4-BB47089E416C}" dt="2023-05-25T09:31:28.768" v="712" actId="207"/>
          <ac:spMkLst>
            <pc:docMk/>
            <pc:sldMk cId="0" sldId="363"/>
            <ac:spMk id="26627" creationId="{BA64FDE0-8E1D-7B40-5116-BF379618C4FA}"/>
          </ac:spMkLst>
        </pc:spChg>
        <pc:picChg chg="mod">
          <ac:chgData name="Phillips, Mr Adam" userId="ac95f786-c154-459f-99b5-1f48c97e9756" providerId="ADAL" clId="{4A709F78-95EB-485A-9BB4-BB47089E416C}" dt="2023-05-25T09:31:33.072" v="713" actId="14100"/>
          <ac:picMkLst>
            <pc:docMk/>
            <pc:sldMk cId="0" sldId="363"/>
            <ac:picMk id="26628" creationId="{1D0DA0CB-7F20-5746-275D-B2DE6C81A843}"/>
          </ac:picMkLst>
        </pc:picChg>
        <pc:picChg chg="mod">
          <ac:chgData name="Phillips, Mr Adam" userId="ac95f786-c154-459f-99b5-1f48c97e9756" providerId="ADAL" clId="{4A709F78-95EB-485A-9BB4-BB47089E416C}" dt="2023-05-25T09:31:37.533" v="715" actId="14100"/>
          <ac:picMkLst>
            <pc:docMk/>
            <pc:sldMk cId="0" sldId="363"/>
            <ac:picMk id="26629" creationId="{636EF408-A3D9-8CD7-34CA-715401A66BC3}"/>
          </ac:picMkLst>
        </pc:picChg>
      </pc:sldChg>
      <pc:sldChg chg="modSp add mod">
        <pc:chgData name="Phillips, Mr Adam" userId="ac95f786-c154-459f-99b5-1f48c97e9756" providerId="ADAL" clId="{4A709F78-95EB-485A-9BB4-BB47089E416C}" dt="2023-05-25T09:33:39.022" v="896" actId="207"/>
        <pc:sldMkLst>
          <pc:docMk/>
          <pc:sldMk cId="0" sldId="367"/>
        </pc:sldMkLst>
        <pc:spChg chg="mod">
          <ac:chgData name="Phillips, Mr Adam" userId="ac95f786-c154-459f-99b5-1f48c97e9756" providerId="ADAL" clId="{4A709F78-95EB-485A-9BB4-BB47089E416C}" dt="2023-05-25T09:33:39.022" v="896" actId="207"/>
          <ac:spMkLst>
            <pc:docMk/>
            <pc:sldMk cId="0" sldId="367"/>
            <ac:spMk id="28674" creationId="{7CA67C8A-2AD5-BB43-F5A8-78AE706038E9}"/>
          </ac:spMkLst>
        </pc:spChg>
        <pc:spChg chg="mod">
          <ac:chgData name="Phillips, Mr Adam" userId="ac95f786-c154-459f-99b5-1f48c97e9756" providerId="ADAL" clId="{4A709F78-95EB-485A-9BB4-BB47089E416C}" dt="2023-05-25T09:33:30.074" v="893" actId="207"/>
          <ac:spMkLst>
            <pc:docMk/>
            <pc:sldMk cId="0" sldId="367"/>
            <ac:spMk id="28675" creationId="{87E17130-9B5A-D374-DE1D-C9B586FD3146}"/>
          </ac:spMkLst>
        </pc:spChg>
      </pc:sldChg>
      <pc:sldChg chg="modSp add mod">
        <pc:chgData name="Phillips, Mr Adam" userId="ac95f786-c154-459f-99b5-1f48c97e9756" providerId="ADAL" clId="{4A709F78-95EB-485A-9BB4-BB47089E416C}" dt="2023-05-25T09:30:47.590" v="696" actId="207"/>
        <pc:sldMkLst>
          <pc:docMk/>
          <pc:sldMk cId="0" sldId="370"/>
        </pc:sldMkLst>
        <pc:spChg chg="mod">
          <ac:chgData name="Phillips, Mr Adam" userId="ac95f786-c154-459f-99b5-1f48c97e9756" providerId="ADAL" clId="{4A709F78-95EB-485A-9BB4-BB47089E416C}" dt="2023-05-25T09:30:47.590" v="696" actId="207"/>
          <ac:spMkLst>
            <pc:docMk/>
            <pc:sldMk cId="0" sldId="370"/>
            <ac:spMk id="4" creationId="{87D8EAC8-8982-DACA-4DD0-1652C66A3635}"/>
          </ac:spMkLst>
        </pc:spChg>
      </pc:sldChg>
      <pc:sldChg chg="modSp add mod">
        <pc:chgData name="Phillips, Mr Adam" userId="ac95f786-c154-459f-99b5-1f48c97e9756" providerId="ADAL" clId="{4A709F78-95EB-485A-9BB4-BB47089E416C}" dt="2023-05-25T09:31:08.103" v="707" actId="404"/>
        <pc:sldMkLst>
          <pc:docMk/>
          <pc:sldMk cId="0" sldId="371"/>
        </pc:sldMkLst>
        <pc:spChg chg="mod">
          <ac:chgData name="Phillips, Mr Adam" userId="ac95f786-c154-459f-99b5-1f48c97e9756" providerId="ADAL" clId="{4A709F78-95EB-485A-9BB4-BB47089E416C}" dt="2023-05-25T09:31:00.416" v="702" actId="403"/>
          <ac:spMkLst>
            <pc:docMk/>
            <pc:sldMk cId="0" sldId="371"/>
            <ac:spMk id="2" creationId="{49C5D566-A8DF-6E04-0B39-DF8F1B4770AE}"/>
          </ac:spMkLst>
        </pc:spChg>
        <pc:spChg chg="mod">
          <ac:chgData name="Phillips, Mr Adam" userId="ac95f786-c154-459f-99b5-1f48c97e9756" providerId="ADAL" clId="{4A709F78-95EB-485A-9BB4-BB47089E416C}" dt="2023-05-25T09:30:53.121" v="698" actId="207"/>
          <ac:spMkLst>
            <pc:docMk/>
            <pc:sldMk cId="0" sldId="371"/>
            <ac:spMk id="4" creationId="{DEC18BAD-71FA-8A00-A191-82BB237D4947}"/>
          </ac:spMkLst>
        </pc:spChg>
        <pc:spChg chg="mod">
          <ac:chgData name="Phillips, Mr Adam" userId="ac95f786-c154-459f-99b5-1f48c97e9756" providerId="ADAL" clId="{4A709F78-95EB-485A-9BB4-BB47089E416C}" dt="2023-05-25T09:31:08.103" v="707" actId="404"/>
          <ac:spMkLst>
            <pc:docMk/>
            <pc:sldMk cId="0" sldId="371"/>
            <ac:spMk id="6" creationId="{421B8BA3-1B82-99F3-0786-A13667A3CAC8}"/>
          </ac:spMkLst>
        </pc:spChg>
      </pc:sldChg>
      <pc:sldChg chg="modSp add mod">
        <pc:chgData name="Phillips, Mr Adam" userId="ac95f786-c154-459f-99b5-1f48c97e9756" providerId="ADAL" clId="{4A709F78-95EB-485A-9BB4-BB47089E416C}" dt="2023-05-25T09:31:55.111" v="722" actId="20577"/>
        <pc:sldMkLst>
          <pc:docMk/>
          <pc:sldMk cId="0" sldId="372"/>
        </pc:sldMkLst>
        <pc:spChg chg="mod">
          <ac:chgData name="Phillips, Mr Adam" userId="ac95f786-c154-459f-99b5-1f48c97e9756" providerId="ADAL" clId="{4A709F78-95EB-485A-9BB4-BB47089E416C}" dt="2023-05-25T09:31:55.111" v="722" actId="20577"/>
          <ac:spMkLst>
            <pc:docMk/>
            <pc:sldMk cId="0" sldId="372"/>
            <ac:spMk id="27651" creationId="{29B86EFA-D2D8-864E-CBC3-2549C4134150}"/>
          </ac:spMkLst>
        </pc:spChg>
      </pc:sldChg>
      <pc:sldChg chg="modSp add">
        <pc:chgData name="Phillips, Mr Adam" userId="ac95f786-c154-459f-99b5-1f48c97e9756" providerId="ADAL" clId="{4A709F78-95EB-485A-9BB4-BB47089E416C}" dt="2023-05-25T09:39:03.182" v="935" actId="207"/>
        <pc:sldMkLst>
          <pc:docMk/>
          <pc:sldMk cId="0" sldId="373"/>
        </pc:sldMkLst>
        <pc:spChg chg="mod">
          <ac:chgData name="Phillips, Mr Adam" userId="ac95f786-c154-459f-99b5-1f48c97e9756" providerId="ADAL" clId="{4A709F78-95EB-485A-9BB4-BB47089E416C}" dt="2023-05-25T09:39:03.182" v="935" actId="207"/>
          <ac:spMkLst>
            <pc:docMk/>
            <pc:sldMk cId="0" sldId="373"/>
            <ac:spMk id="35853" creationId="{1850970C-F82C-FF83-44EE-3AA8D0DA5297}"/>
          </ac:spMkLst>
        </pc:spChg>
      </pc:sldChg>
      <pc:sldChg chg="delSp modSp add">
        <pc:chgData name="Phillips, Mr Adam" userId="ac95f786-c154-459f-99b5-1f48c97e9756" providerId="ADAL" clId="{4A709F78-95EB-485A-9BB4-BB47089E416C}" dt="2023-05-25T09:44:27.528" v="1436" actId="403"/>
        <pc:sldMkLst>
          <pc:docMk/>
          <pc:sldMk cId="0" sldId="381"/>
        </pc:sldMkLst>
        <pc:spChg chg="mod">
          <ac:chgData name="Phillips, Mr Adam" userId="ac95f786-c154-459f-99b5-1f48c97e9756" providerId="ADAL" clId="{4A709F78-95EB-485A-9BB4-BB47089E416C}" dt="2023-05-25T09:44:27.528" v="1436" actId="403"/>
          <ac:spMkLst>
            <pc:docMk/>
            <pc:sldMk cId="0" sldId="381"/>
            <ac:spMk id="79875" creationId="{0176A156-C95F-94B4-396C-F8AD9D9EED3F}"/>
          </ac:spMkLst>
        </pc:spChg>
        <pc:picChg chg="del">
          <ac:chgData name="Phillips, Mr Adam" userId="ac95f786-c154-459f-99b5-1f48c97e9756" providerId="ADAL" clId="{4A709F78-95EB-485A-9BB4-BB47089E416C}" dt="2023-05-25T09:42:10.309" v="1187" actId="478"/>
          <ac:picMkLst>
            <pc:docMk/>
            <pc:sldMk cId="0" sldId="381"/>
            <ac:picMk id="79876" creationId="{7B2851BF-ADB5-B7B0-46E7-97193016E9DF}"/>
          </ac:picMkLst>
        </pc:picChg>
        <pc:picChg chg="mod">
          <ac:chgData name="Phillips, Mr Adam" userId="ac95f786-c154-459f-99b5-1f48c97e9756" providerId="ADAL" clId="{4A709F78-95EB-485A-9BB4-BB47089E416C}" dt="2023-05-25T09:44:21.381" v="1434" actId="14100"/>
          <ac:picMkLst>
            <pc:docMk/>
            <pc:sldMk cId="0" sldId="381"/>
            <ac:picMk id="79878" creationId="{B82428D0-95F6-DCD1-51CA-55AE1426E7D4}"/>
          </ac:picMkLst>
        </pc:picChg>
      </pc:sldChg>
      <pc:sldChg chg="delSp modSp add mod">
        <pc:chgData name="Phillips, Mr Adam" userId="ac95f786-c154-459f-99b5-1f48c97e9756" providerId="ADAL" clId="{4A709F78-95EB-485A-9BB4-BB47089E416C}" dt="2023-05-25T09:44:56.631" v="1446" actId="1076"/>
        <pc:sldMkLst>
          <pc:docMk/>
          <pc:sldMk cId="0" sldId="382"/>
        </pc:sldMkLst>
        <pc:spChg chg="mod">
          <ac:chgData name="Phillips, Mr Adam" userId="ac95f786-c154-459f-99b5-1f48c97e9756" providerId="ADAL" clId="{4A709F78-95EB-485A-9BB4-BB47089E416C}" dt="2023-05-25T09:44:34.740" v="1439" actId="403"/>
          <ac:spMkLst>
            <pc:docMk/>
            <pc:sldMk cId="0" sldId="382"/>
            <ac:spMk id="80899" creationId="{9FB4C866-C7F5-7B9A-2530-D03C60469DFA}"/>
          </ac:spMkLst>
        </pc:spChg>
        <pc:spChg chg="mod">
          <ac:chgData name="Phillips, Mr Adam" userId="ac95f786-c154-459f-99b5-1f48c97e9756" providerId="ADAL" clId="{4A709F78-95EB-485A-9BB4-BB47089E416C}" dt="2023-05-25T09:44:46.906" v="1444" actId="403"/>
          <ac:spMkLst>
            <pc:docMk/>
            <pc:sldMk cId="0" sldId="382"/>
            <ac:spMk id="80904" creationId="{848961AE-C166-0521-EF6F-A5128B2EB987}"/>
          </ac:spMkLst>
        </pc:spChg>
        <pc:graphicFrameChg chg="mod">
          <ac:chgData name="Phillips, Mr Adam" userId="ac95f786-c154-459f-99b5-1f48c97e9756" providerId="ADAL" clId="{4A709F78-95EB-485A-9BB4-BB47089E416C}" dt="2023-05-25T09:44:56.631" v="1446" actId="1076"/>
          <ac:graphicFrameMkLst>
            <pc:docMk/>
            <pc:sldMk cId="0" sldId="382"/>
            <ac:graphicFrameMk id="2" creationId="{0A1DB917-1941-7234-7271-B2D0872F41BB}"/>
          </ac:graphicFrameMkLst>
        </pc:graphicFrameChg>
        <pc:graphicFrameChg chg="mod">
          <ac:chgData name="Phillips, Mr Adam" userId="ac95f786-c154-459f-99b5-1f48c97e9756" providerId="ADAL" clId="{4A709F78-95EB-485A-9BB4-BB47089E416C}" dt="2023-05-25T09:44:51.584" v="1445" actId="14100"/>
          <ac:graphicFrameMkLst>
            <pc:docMk/>
            <pc:sldMk cId="0" sldId="382"/>
            <ac:graphicFrameMk id="69636" creationId="{E25DC590-06CE-86C0-73E2-A99A087496E2}"/>
          </ac:graphicFrameMkLst>
        </pc:graphicFrameChg>
        <pc:picChg chg="del">
          <ac:chgData name="Phillips, Mr Adam" userId="ac95f786-c154-459f-99b5-1f48c97e9756" providerId="ADAL" clId="{4A709F78-95EB-485A-9BB4-BB47089E416C}" dt="2023-05-25T09:42:13.397" v="1188" actId="478"/>
          <ac:picMkLst>
            <pc:docMk/>
            <pc:sldMk cId="0" sldId="382"/>
            <ac:picMk id="80900" creationId="{39193AD6-DFB8-885F-AD16-C2FEA58A1F13}"/>
          </ac:picMkLst>
        </pc:picChg>
      </pc:sldChg>
      <pc:sldChg chg="add">
        <pc:chgData name="Phillips, Mr Adam" userId="ac95f786-c154-459f-99b5-1f48c97e9756" providerId="ADAL" clId="{4A709F78-95EB-485A-9BB4-BB47089E416C}" dt="2023-05-25T09:42:08" v="1186"/>
        <pc:sldMkLst>
          <pc:docMk/>
          <pc:sldMk cId="0" sldId="383"/>
        </pc:sldMkLst>
      </pc:sldChg>
      <pc:sldChg chg="addSp modSp new mod">
        <pc:chgData name="Phillips, Mr Adam" userId="ac95f786-c154-459f-99b5-1f48c97e9756" providerId="ADAL" clId="{4A709F78-95EB-485A-9BB4-BB47089E416C}" dt="2023-05-25T09:44:15.023" v="1433" actId="20577"/>
        <pc:sldMkLst>
          <pc:docMk/>
          <pc:sldMk cId="3491315976" sldId="384"/>
        </pc:sldMkLst>
        <pc:spChg chg="mod">
          <ac:chgData name="Phillips, Mr Adam" userId="ac95f786-c154-459f-99b5-1f48c97e9756" providerId="ADAL" clId="{4A709F78-95EB-485A-9BB4-BB47089E416C}" dt="2023-05-25T09:43:14.257" v="1225" actId="207"/>
          <ac:spMkLst>
            <pc:docMk/>
            <pc:sldMk cId="3491315976" sldId="384"/>
            <ac:spMk id="2" creationId="{E08E12BC-DD64-A688-DD6C-0EF4DCB0C5C5}"/>
          </ac:spMkLst>
        </pc:spChg>
        <pc:spChg chg="mod">
          <ac:chgData name="Phillips, Mr Adam" userId="ac95f786-c154-459f-99b5-1f48c97e9756" providerId="ADAL" clId="{4A709F78-95EB-485A-9BB4-BB47089E416C}" dt="2023-05-25T09:44:15.023" v="1433" actId="20577"/>
          <ac:spMkLst>
            <pc:docMk/>
            <pc:sldMk cId="3491315976" sldId="384"/>
            <ac:spMk id="3" creationId="{888C2405-FA23-C1B4-B763-332CEDD46660}"/>
          </ac:spMkLst>
        </pc:spChg>
        <pc:picChg chg="add mod">
          <ac:chgData name="Phillips, Mr Adam" userId="ac95f786-c154-459f-99b5-1f48c97e9756" providerId="ADAL" clId="{4A709F78-95EB-485A-9BB4-BB47089E416C}" dt="2023-05-25T09:42:58.342" v="1192" actId="1076"/>
          <ac:picMkLst>
            <pc:docMk/>
            <pc:sldMk cId="3491315976" sldId="384"/>
            <ac:picMk id="1026" creationId="{68FEF879-707A-D92E-F144-98D253AB2178}"/>
          </ac:picMkLst>
        </pc:picChg>
      </pc:sldChg>
    </pc:docChg>
  </pc:docChgLst>
  <pc:docChgLst>
    <pc:chgData name="Phillips, Mr Adam" userId="ac95f786-c154-459f-99b5-1f48c97e9756" providerId="ADAL" clId="{4F5D2DD3-242C-4CA0-9558-22A0887B6DEA}"/>
    <pc:docChg chg="custSel addSld delSld modSld delMainMaster">
      <pc:chgData name="Phillips, Mr Adam" userId="ac95f786-c154-459f-99b5-1f48c97e9756" providerId="ADAL" clId="{4F5D2DD3-242C-4CA0-9558-22A0887B6DEA}" dt="2023-06-03T04:59:09.880" v="2627" actId="1076"/>
      <pc:docMkLst>
        <pc:docMk/>
      </pc:docMkLst>
      <pc:sldChg chg="del">
        <pc:chgData name="Phillips, Mr Adam" userId="ac95f786-c154-459f-99b5-1f48c97e9756" providerId="ADAL" clId="{4F5D2DD3-242C-4CA0-9558-22A0887B6DEA}" dt="2023-06-02T15:47:07.309" v="96" actId="47"/>
        <pc:sldMkLst>
          <pc:docMk/>
          <pc:sldMk cId="4242584255" sldId="257"/>
        </pc:sldMkLst>
      </pc:sldChg>
      <pc:sldChg chg="del">
        <pc:chgData name="Phillips, Mr Adam" userId="ac95f786-c154-459f-99b5-1f48c97e9756" providerId="ADAL" clId="{4F5D2DD3-242C-4CA0-9558-22A0887B6DEA}" dt="2023-06-02T15:47:04.101" v="83" actId="47"/>
        <pc:sldMkLst>
          <pc:docMk/>
          <pc:sldMk cId="0" sldId="261"/>
        </pc:sldMkLst>
      </pc:sldChg>
      <pc:sldChg chg="modSp add mod">
        <pc:chgData name="Phillips, Mr Adam" userId="ac95f786-c154-459f-99b5-1f48c97e9756" providerId="ADAL" clId="{4F5D2DD3-242C-4CA0-9558-22A0887B6DEA}" dt="2023-06-02T16:09:52.039" v="1060" actId="1076"/>
        <pc:sldMkLst>
          <pc:docMk/>
          <pc:sldMk cId="523155924" sldId="265"/>
        </pc:sldMkLst>
        <pc:spChg chg="mod">
          <ac:chgData name="Phillips, Mr Adam" userId="ac95f786-c154-459f-99b5-1f48c97e9756" providerId="ADAL" clId="{4F5D2DD3-242C-4CA0-9558-22A0887B6DEA}" dt="2023-06-02T16:09:42.600" v="1057" actId="207"/>
          <ac:spMkLst>
            <pc:docMk/>
            <pc:sldMk cId="523155924" sldId="265"/>
            <ac:spMk id="2" creationId="{C60F8E24-9958-465C-B4F2-71933D2882B7}"/>
          </ac:spMkLst>
        </pc:spChg>
        <pc:spChg chg="mod">
          <ac:chgData name="Phillips, Mr Adam" userId="ac95f786-c154-459f-99b5-1f48c97e9756" providerId="ADAL" clId="{4F5D2DD3-242C-4CA0-9558-22A0887B6DEA}" dt="2023-06-02T16:09:52.039" v="1060" actId="1076"/>
          <ac:spMkLst>
            <pc:docMk/>
            <pc:sldMk cId="523155924" sldId="265"/>
            <ac:spMk id="4" creationId="{1EED8892-E709-4CBC-93DE-1CA286DABBC7}"/>
          </ac:spMkLst>
        </pc:spChg>
        <pc:spChg chg="mod">
          <ac:chgData name="Phillips, Mr Adam" userId="ac95f786-c154-459f-99b5-1f48c97e9756" providerId="ADAL" clId="{4F5D2DD3-242C-4CA0-9558-22A0887B6DEA}" dt="2023-06-02T16:09:52.039" v="1060" actId="1076"/>
          <ac:spMkLst>
            <pc:docMk/>
            <pc:sldMk cId="523155924" sldId="265"/>
            <ac:spMk id="6" creationId="{9C26C8A1-6C65-42BE-A0C5-AD954D99B4ED}"/>
          </ac:spMkLst>
        </pc:spChg>
        <pc:spChg chg="mod">
          <ac:chgData name="Phillips, Mr Adam" userId="ac95f786-c154-459f-99b5-1f48c97e9756" providerId="ADAL" clId="{4F5D2DD3-242C-4CA0-9558-22A0887B6DEA}" dt="2023-06-02T16:09:52.039" v="1060" actId="1076"/>
          <ac:spMkLst>
            <pc:docMk/>
            <pc:sldMk cId="523155924" sldId="265"/>
            <ac:spMk id="9" creationId="{83357718-3168-4DD6-AA92-576C19BDD36F}"/>
          </ac:spMkLst>
        </pc:spChg>
        <pc:spChg chg="mod">
          <ac:chgData name="Phillips, Mr Adam" userId="ac95f786-c154-459f-99b5-1f48c97e9756" providerId="ADAL" clId="{4F5D2DD3-242C-4CA0-9558-22A0887B6DEA}" dt="2023-06-02T16:09:52.039" v="1060" actId="1076"/>
          <ac:spMkLst>
            <pc:docMk/>
            <pc:sldMk cId="523155924" sldId="265"/>
            <ac:spMk id="11" creationId="{24D8811A-4B62-49E1-B17A-4B5CC9C4BCC9}"/>
          </ac:spMkLst>
        </pc:spChg>
      </pc:sldChg>
      <pc:sldChg chg="del">
        <pc:chgData name="Phillips, Mr Adam" userId="ac95f786-c154-459f-99b5-1f48c97e9756" providerId="ADAL" clId="{4F5D2DD3-242C-4CA0-9558-22A0887B6DEA}" dt="2023-06-02T15:47:05.021" v="88" actId="47"/>
        <pc:sldMkLst>
          <pc:docMk/>
          <pc:sldMk cId="0" sldId="267"/>
        </pc:sldMkLst>
      </pc:sldChg>
      <pc:sldChg chg="del">
        <pc:chgData name="Phillips, Mr Adam" userId="ac95f786-c154-459f-99b5-1f48c97e9756" providerId="ADAL" clId="{4F5D2DD3-242C-4CA0-9558-22A0887B6DEA}" dt="2023-06-02T15:47:03.362" v="79" actId="47"/>
        <pc:sldMkLst>
          <pc:docMk/>
          <pc:sldMk cId="3441657933" sldId="269"/>
        </pc:sldMkLst>
      </pc:sldChg>
      <pc:sldChg chg="del">
        <pc:chgData name="Phillips, Mr Adam" userId="ac95f786-c154-459f-99b5-1f48c97e9756" providerId="ADAL" clId="{4F5D2DD3-242C-4CA0-9558-22A0887B6DEA}" dt="2023-06-02T15:47:03.908" v="82" actId="47"/>
        <pc:sldMkLst>
          <pc:docMk/>
          <pc:sldMk cId="2828879765" sldId="270"/>
        </pc:sldMkLst>
      </pc:sldChg>
      <pc:sldChg chg="modSp mod">
        <pc:chgData name="Phillips, Mr Adam" userId="ac95f786-c154-459f-99b5-1f48c97e9756" providerId="ADAL" clId="{4F5D2DD3-242C-4CA0-9558-22A0887B6DEA}" dt="2023-06-02T15:49:06.094" v="352" actId="20577"/>
        <pc:sldMkLst>
          <pc:docMk/>
          <pc:sldMk cId="0" sldId="271"/>
        </pc:sldMkLst>
        <pc:spChg chg="mod">
          <ac:chgData name="Phillips, Mr Adam" userId="ac95f786-c154-459f-99b5-1f48c97e9756" providerId="ADAL" clId="{4F5D2DD3-242C-4CA0-9558-22A0887B6DEA}" dt="2023-06-02T15:46:58.018" v="75" actId="20577"/>
          <ac:spMkLst>
            <pc:docMk/>
            <pc:sldMk cId="0" sldId="271"/>
            <ac:spMk id="3074" creationId="{97AEB2C8-F462-4690-BB48-10B87D7C344A}"/>
          </ac:spMkLst>
        </pc:spChg>
        <pc:spChg chg="mod">
          <ac:chgData name="Phillips, Mr Adam" userId="ac95f786-c154-459f-99b5-1f48c97e9756" providerId="ADAL" clId="{4F5D2DD3-242C-4CA0-9558-22A0887B6DEA}" dt="2023-06-02T15:49:06.094" v="352" actId="20577"/>
          <ac:spMkLst>
            <pc:docMk/>
            <pc:sldMk cId="0" sldId="271"/>
            <ac:spMk id="3075" creationId="{9A8BE322-B444-4604-B363-5A054CEE8E32}"/>
          </ac:spMkLst>
        </pc:spChg>
      </pc:sldChg>
      <pc:sldChg chg="del">
        <pc:chgData name="Phillips, Mr Adam" userId="ac95f786-c154-459f-99b5-1f48c97e9756" providerId="ADAL" clId="{4F5D2DD3-242C-4CA0-9558-22A0887B6DEA}" dt="2023-06-02T15:47:03.055" v="77" actId="47"/>
        <pc:sldMkLst>
          <pc:docMk/>
          <pc:sldMk cId="3415568583" sldId="272"/>
        </pc:sldMkLst>
      </pc:sldChg>
      <pc:sldChg chg="del">
        <pc:chgData name="Phillips, Mr Adam" userId="ac95f786-c154-459f-99b5-1f48c97e9756" providerId="ADAL" clId="{4F5D2DD3-242C-4CA0-9558-22A0887B6DEA}" dt="2023-06-02T15:47:06.404" v="93" actId="47"/>
        <pc:sldMkLst>
          <pc:docMk/>
          <pc:sldMk cId="0" sldId="273"/>
        </pc:sldMkLst>
      </pc:sldChg>
      <pc:sldChg chg="del">
        <pc:chgData name="Phillips, Mr Adam" userId="ac95f786-c154-459f-99b5-1f48c97e9756" providerId="ADAL" clId="{4F5D2DD3-242C-4CA0-9558-22A0887B6DEA}" dt="2023-06-02T15:47:03.535" v="80" actId="47"/>
        <pc:sldMkLst>
          <pc:docMk/>
          <pc:sldMk cId="2505792914" sldId="274"/>
        </pc:sldMkLst>
      </pc:sldChg>
      <pc:sldChg chg="modSp mod">
        <pc:chgData name="Phillips, Mr Adam" userId="ac95f786-c154-459f-99b5-1f48c97e9756" providerId="ADAL" clId="{4F5D2DD3-242C-4CA0-9558-22A0887B6DEA}" dt="2023-06-02T15:46:41.577" v="28" actId="20577"/>
        <pc:sldMkLst>
          <pc:docMk/>
          <pc:sldMk cId="3851644110" sldId="275"/>
        </pc:sldMkLst>
        <pc:spChg chg="mod">
          <ac:chgData name="Phillips, Mr Adam" userId="ac95f786-c154-459f-99b5-1f48c97e9756" providerId="ADAL" clId="{4F5D2DD3-242C-4CA0-9558-22A0887B6DEA}" dt="2023-06-02T15:46:41.577" v="28" actId="20577"/>
          <ac:spMkLst>
            <pc:docMk/>
            <pc:sldMk cId="3851644110" sldId="275"/>
            <ac:spMk id="2" creationId="{FC5FD911-5B97-1A62-E8A4-E3C1F8A8FEAB}"/>
          </ac:spMkLst>
        </pc:spChg>
      </pc:sldChg>
      <pc:sldChg chg="addSp delSp modSp new mod">
        <pc:chgData name="Phillips, Mr Adam" userId="ac95f786-c154-459f-99b5-1f48c97e9756" providerId="ADAL" clId="{4F5D2DD3-242C-4CA0-9558-22A0887B6DEA}" dt="2023-06-02T15:57:05.488" v="700" actId="1076"/>
        <pc:sldMkLst>
          <pc:docMk/>
          <pc:sldMk cId="481383431" sldId="276"/>
        </pc:sldMkLst>
        <pc:spChg chg="mod">
          <ac:chgData name="Phillips, Mr Adam" userId="ac95f786-c154-459f-99b5-1f48c97e9756" providerId="ADAL" clId="{4F5D2DD3-242C-4CA0-9558-22A0887B6DEA}" dt="2023-06-02T15:57:03.306" v="699" actId="404"/>
          <ac:spMkLst>
            <pc:docMk/>
            <pc:sldMk cId="481383431" sldId="276"/>
            <ac:spMk id="2" creationId="{EE7F0CA0-99BE-85F8-CEEB-7617F50C9552}"/>
          </ac:spMkLst>
        </pc:spChg>
        <pc:spChg chg="mod">
          <ac:chgData name="Phillips, Mr Adam" userId="ac95f786-c154-459f-99b5-1f48c97e9756" providerId="ADAL" clId="{4F5D2DD3-242C-4CA0-9558-22A0887B6DEA}" dt="2023-06-02T15:57:05.488" v="700" actId="1076"/>
          <ac:spMkLst>
            <pc:docMk/>
            <pc:sldMk cId="481383431" sldId="276"/>
            <ac:spMk id="3" creationId="{140292F3-A1FB-C023-CCC0-9A6E27E082B9}"/>
          </ac:spMkLst>
        </pc:spChg>
        <pc:picChg chg="add del">
          <ac:chgData name="Phillips, Mr Adam" userId="ac95f786-c154-459f-99b5-1f48c97e9756" providerId="ADAL" clId="{4F5D2DD3-242C-4CA0-9558-22A0887B6DEA}" dt="2023-06-02T15:55:38.246" v="676"/>
          <ac:picMkLst>
            <pc:docMk/>
            <pc:sldMk cId="481383431" sldId="276"/>
            <ac:picMk id="1026" creationId="{09C8D541-B1CD-778F-3808-738DB3AB1FE0}"/>
          </ac:picMkLst>
        </pc:picChg>
        <pc:picChg chg="add mod">
          <ac:chgData name="Phillips, Mr Adam" userId="ac95f786-c154-459f-99b5-1f48c97e9756" providerId="ADAL" clId="{4F5D2DD3-242C-4CA0-9558-22A0887B6DEA}" dt="2023-06-02T15:56:27.105" v="690" actId="732"/>
          <ac:picMkLst>
            <pc:docMk/>
            <pc:sldMk cId="481383431" sldId="276"/>
            <ac:picMk id="1028" creationId="{7077CCC5-1229-7C4D-487A-4F736070768D}"/>
          </ac:picMkLst>
        </pc:picChg>
        <pc:picChg chg="add mod">
          <ac:chgData name="Phillips, Mr Adam" userId="ac95f786-c154-459f-99b5-1f48c97e9756" providerId="ADAL" clId="{4F5D2DD3-242C-4CA0-9558-22A0887B6DEA}" dt="2023-06-02T15:56:57.553" v="697" actId="1076"/>
          <ac:picMkLst>
            <pc:docMk/>
            <pc:sldMk cId="481383431" sldId="276"/>
            <ac:picMk id="1030" creationId="{DB11E862-E5CB-F533-0E06-BC7CEF19E38C}"/>
          </ac:picMkLst>
        </pc:picChg>
      </pc:sldChg>
      <pc:sldChg chg="del">
        <pc:chgData name="Phillips, Mr Adam" userId="ac95f786-c154-459f-99b5-1f48c97e9756" providerId="ADAL" clId="{4F5D2DD3-242C-4CA0-9558-22A0887B6DEA}" dt="2023-06-02T15:47:03.203" v="78" actId="47"/>
        <pc:sldMkLst>
          <pc:docMk/>
          <pc:sldMk cId="2347534293" sldId="277"/>
        </pc:sldMkLst>
      </pc:sldChg>
      <pc:sldChg chg="addSp delSp modSp add mod">
        <pc:chgData name="Phillips, Mr Adam" userId="ac95f786-c154-459f-99b5-1f48c97e9756" providerId="ADAL" clId="{4F5D2DD3-242C-4CA0-9558-22A0887B6DEA}" dt="2023-06-02T16:04:55.964" v="1052" actId="14100"/>
        <pc:sldMkLst>
          <pc:docMk/>
          <pc:sldMk cId="2522862561" sldId="277"/>
        </pc:sldMkLst>
        <pc:spChg chg="mod">
          <ac:chgData name="Phillips, Mr Adam" userId="ac95f786-c154-459f-99b5-1f48c97e9756" providerId="ADAL" clId="{4F5D2DD3-242C-4CA0-9558-22A0887B6DEA}" dt="2023-06-02T15:57:23.384" v="728" actId="14100"/>
          <ac:spMkLst>
            <pc:docMk/>
            <pc:sldMk cId="2522862561" sldId="277"/>
            <ac:spMk id="2" creationId="{EE7F0CA0-99BE-85F8-CEEB-7617F50C9552}"/>
          </ac:spMkLst>
        </pc:spChg>
        <pc:spChg chg="mod">
          <ac:chgData name="Phillips, Mr Adam" userId="ac95f786-c154-459f-99b5-1f48c97e9756" providerId="ADAL" clId="{4F5D2DD3-242C-4CA0-9558-22A0887B6DEA}" dt="2023-06-02T16:04:11.524" v="1044" actId="27636"/>
          <ac:spMkLst>
            <pc:docMk/>
            <pc:sldMk cId="2522862561" sldId="277"/>
            <ac:spMk id="3" creationId="{140292F3-A1FB-C023-CCC0-9A6E27E082B9}"/>
          </ac:spMkLst>
        </pc:spChg>
        <pc:spChg chg="add del">
          <ac:chgData name="Phillips, Mr Adam" userId="ac95f786-c154-459f-99b5-1f48c97e9756" providerId="ADAL" clId="{4F5D2DD3-242C-4CA0-9558-22A0887B6DEA}" dt="2023-06-02T16:04:46.612" v="1048"/>
          <ac:spMkLst>
            <pc:docMk/>
            <pc:sldMk cId="2522862561" sldId="277"/>
            <ac:spMk id="4" creationId="{FDDDC224-FAA5-6916-8C7C-D7701EB1D531}"/>
          </ac:spMkLst>
        </pc:spChg>
        <pc:picChg chg="add mod">
          <ac:chgData name="Phillips, Mr Adam" userId="ac95f786-c154-459f-99b5-1f48c97e9756" providerId="ADAL" clId="{4F5D2DD3-242C-4CA0-9558-22A0887B6DEA}" dt="2023-06-02T16:04:55.964" v="1052" actId="14100"/>
          <ac:picMkLst>
            <pc:docMk/>
            <pc:sldMk cId="2522862561" sldId="277"/>
            <ac:picMk id="5" creationId="{3B089B83-B793-6CE4-B2EF-22D9C14E158F}"/>
          </ac:picMkLst>
        </pc:picChg>
        <pc:picChg chg="del">
          <ac:chgData name="Phillips, Mr Adam" userId="ac95f786-c154-459f-99b5-1f48c97e9756" providerId="ADAL" clId="{4F5D2DD3-242C-4CA0-9558-22A0887B6DEA}" dt="2023-06-02T16:04:14.140" v="1046" actId="478"/>
          <ac:picMkLst>
            <pc:docMk/>
            <pc:sldMk cId="2522862561" sldId="277"/>
            <ac:picMk id="1028" creationId="{7077CCC5-1229-7C4D-487A-4F736070768D}"/>
          </ac:picMkLst>
        </pc:picChg>
        <pc:picChg chg="del">
          <ac:chgData name="Phillips, Mr Adam" userId="ac95f786-c154-459f-99b5-1f48c97e9756" providerId="ADAL" clId="{4F5D2DD3-242C-4CA0-9558-22A0887B6DEA}" dt="2023-06-02T16:04:12.770" v="1045" actId="478"/>
          <ac:picMkLst>
            <pc:docMk/>
            <pc:sldMk cId="2522862561" sldId="277"/>
            <ac:picMk id="1030" creationId="{DB11E862-E5CB-F533-0E06-BC7CEF19E38C}"/>
          </ac:picMkLst>
        </pc:picChg>
      </pc:sldChg>
      <pc:sldChg chg="del">
        <pc:chgData name="Phillips, Mr Adam" userId="ac95f786-c154-459f-99b5-1f48c97e9756" providerId="ADAL" clId="{4F5D2DD3-242C-4CA0-9558-22A0887B6DEA}" dt="2023-06-02T15:46:31.747" v="0" actId="47"/>
        <pc:sldMkLst>
          <pc:docMk/>
          <pc:sldMk cId="1262696758" sldId="278"/>
        </pc:sldMkLst>
      </pc:sldChg>
      <pc:sldChg chg="addSp delSp modSp new mod modClrScheme chgLayout">
        <pc:chgData name="Phillips, Mr Adam" userId="ac95f786-c154-459f-99b5-1f48c97e9756" providerId="ADAL" clId="{4F5D2DD3-242C-4CA0-9558-22A0887B6DEA}" dt="2023-06-02T16:15:37.915" v="1502" actId="14100"/>
        <pc:sldMkLst>
          <pc:docMk/>
          <pc:sldMk cId="2618168770" sldId="278"/>
        </pc:sldMkLst>
        <pc:spChg chg="del mod ord">
          <ac:chgData name="Phillips, Mr Adam" userId="ac95f786-c154-459f-99b5-1f48c97e9756" providerId="ADAL" clId="{4F5D2DD3-242C-4CA0-9558-22A0887B6DEA}" dt="2023-06-02T16:10:13.588" v="1062" actId="700"/>
          <ac:spMkLst>
            <pc:docMk/>
            <pc:sldMk cId="2618168770" sldId="278"/>
            <ac:spMk id="2" creationId="{AD4DC755-1B83-A653-771A-E01A5D7D67AE}"/>
          </ac:spMkLst>
        </pc:spChg>
        <pc:spChg chg="del">
          <ac:chgData name="Phillips, Mr Adam" userId="ac95f786-c154-459f-99b5-1f48c97e9756" providerId="ADAL" clId="{4F5D2DD3-242C-4CA0-9558-22A0887B6DEA}" dt="2023-06-02T16:10:13.588" v="1062" actId="700"/>
          <ac:spMkLst>
            <pc:docMk/>
            <pc:sldMk cId="2618168770" sldId="278"/>
            <ac:spMk id="3" creationId="{5955B7FD-A5DF-0FF5-0296-46F96C92D10D}"/>
          </ac:spMkLst>
        </pc:spChg>
        <pc:spChg chg="del mod ord">
          <ac:chgData name="Phillips, Mr Adam" userId="ac95f786-c154-459f-99b5-1f48c97e9756" providerId="ADAL" clId="{4F5D2DD3-242C-4CA0-9558-22A0887B6DEA}" dt="2023-06-02T16:10:13.588" v="1062" actId="700"/>
          <ac:spMkLst>
            <pc:docMk/>
            <pc:sldMk cId="2618168770" sldId="278"/>
            <ac:spMk id="4" creationId="{4BB16F30-E1F1-0F96-20B7-A1DFDDC3233D}"/>
          </ac:spMkLst>
        </pc:spChg>
        <pc:spChg chg="del">
          <ac:chgData name="Phillips, Mr Adam" userId="ac95f786-c154-459f-99b5-1f48c97e9756" providerId="ADAL" clId="{4F5D2DD3-242C-4CA0-9558-22A0887B6DEA}" dt="2023-06-02T16:10:13.588" v="1062" actId="700"/>
          <ac:spMkLst>
            <pc:docMk/>
            <pc:sldMk cId="2618168770" sldId="278"/>
            <ac:spMk id="5" creationId="{224CDE2F-51A6-F969-01E8-4F368908BE76}"/>
          </ac:spMkLst>
        </pc:spChg>
        <pc:spChg chg="del">
          <ac:chgData name="Phillips, Mr Adam" userId="ac95f786-c154-459f-99b5-1f48c97e9756" providerId="ADAL" clId="{4F5D2DD3-242C-4CA0-9558-22A0887B6DEA}" dt="2023-06-02T16:10:13.588" v="1062" actId="700"/>
          <ac:spMkLst>
            <pc:docMk/>
            <pc:sldMk cId="2618168770" sldId="278"/>
            <ac:spMk id="6" creationId="{15DD55E3-CD36-95FF-23C9-B192F42D20D7}"/>
          </ac:spMkLst>
        </pc:spChg>
        <pc:spChg chg="add mod ord">
          <ac:chgData name="Phillips, Mr Adam" userId="ac95f786-c154-459f-99b5-1f48c97e9756" providerId="ADAL" clId="{4F5D2DD3-242C-4CA0-9558-22A0887B6DEA}" dt="2023-06-02T16:10:51.330" v="1142" actId="207"/>
          <ac:spMkLst>
            <pc:docMk/>
            <pc:sldMk cId="2618168770" sldId="278"/>
            <ac:spMk id="7" creationId="{3BB4949D-A2ED-43ED-BA43-5F09BF27F705}"/>
          </ac:spMkLst>
        </pc:spChg>
        <pc:spChg chg="add mod ord">
          <ac:chgData name="Phillips, Mr Adam" userId="ac95f786-c154-459f-99b5-1f48c97e9756" providerId="ADAL" clId="{4F5D2DD3-242C-4CA0-9558-22A0887B6DEA}" dt="2023-06-02T16:14:52.304" v="1494" actId="20577"/>
          <ac:spMkLst>
            <pc:docMk/>
            <pc:sldMk cId="2618168770" sldId="278"/>
            <ac:spMk id="8" creationId="{F78A3C16-1807-ACE3-85CD-105CAFC472C8}"/>
          </ac:spMkLst>
        </pc:spChg>
        <pc:picChg chg="add mod">
          <ac:chgData name="Phillips, Mr Adam" userId="ac95f786-c154-459f-99b5-1f48c97e9756" providerId="ADAL" clId="{4F5D2DD3-242C-4CA0-9558-22A0887B6DEA}" dt="2023-06-02T16:15:37.915" v="1502" actId="14100"/>
          <ac:picMkLst>
            <pc:docMk/>
            <pc:sldMk cId="2618168770" sldId="278"/>
            <ac:picMk id="3074" creationId="{C12D5628-E945-50F3-E4C3-AEC06FE8319B}"/>
          </ac:picMkLst>
        </pc:picChg>
        <pc:picChg chg="add mod">
          <ac:chgData name="Phillips, Mr Adam" userId="ac95f786-c154-459f-99b5-1f48c97e9756" providerId="ADAL" clId="{4F5D2DD3-242C-4CA0-9558-22A0887B6DEA}" dt="2023-06-02T16:15:31.318" v="1501" actId="14100"/>
          <ac:picMkLst>
            <pc:docMk/>
            <pc:sldMk cId="2618168770" sldId="278"/>
            <ac:picMk id="3076" creationId="{A9A66352-3926-EB2C-2A1D-F1DBD91E180E}"/>
          </ac:picMkLst>
        </pc:picChg>
      </pc:sldChg>
      <pc:sldChg chg="del">
        <pc:chgData name="Phillips, Mr Adam" userId="ac95f786-c154-459f-99b5-1f48c97e9756" providerId="ADAL" clId="{4F5D2DD3-242C-4CA0-9558-22A0887B6DEA}" dt="2023-06-02T15:47:02.866" v="76" actId="47"/>
        <pc:sldMkLst>
          <pc:docMk/>
          <pc:sldMk cId="211628675" sldId="279"/>
        </pc:sldMkLst>
      </pc:sldChg>
      <pc:sldChg chg="addSp modSp new mod">
        <pc:chgData name="Phillips, Mr Adam" userId="ac95f786-c154-459f-99b5-1f48c97e9756" providerId="ADAL" clId="{4F5D2DD3-242C-4CA0-9558-22A0887B6DEA}" dt="2023-06-03T04:48:05.576" v="1853" actId="14100"/>
        <pc:sldMkLst>
          <pc:docMk/>
          <pc:sldMk cId="2411181548" sldId="279"/>
        </pc:sldMkLst>
        <pc:spChg chg="mod">
          <ac:chgData name="Phillips, Mr Adam" userId="ac95f786-c154-459f-99b5-1f48c97e9756" providerId="ADAL" clId="{4F5D2DD3-242C-4CA0-9558-22A0887B6DEA}" dt="2023-06-03T04:47:52.719" v="1850" actId="14100"/>
          <ac:spMkLst>
            <pc:docMk/>
            <pc:sldMk cId="2411181548" sldId="279"/>
            <ac:spMk id="2" creationId="{C4F8893A-3F78-ADB4-2A50-2F08245E650D}"/>
          </ac:spMkLst>
        </pc:spChg>
        <pc:spChg chg="mod">
          <ac:chgData name="Phillips, Mr Adam" userId="ac95f786-c154-459f-99b5-1f48c97e9756" providerId="ADAL" clId="{4F5D2DD3-242C-4CA0-9558-22A0887B6DEA}" dt="2023-06-03T04:47:10.670" v="1845" actId="14100"/>
          <ac:spMkLst>
            <pc:docMk/>
            <pc:sldMk cId="2411181548" sldId="279"/>
            <ac:spMk id="3" creationId="{4F4D1DE8-91E4-0DD2-708D-7653ED8A41AC}"/>
          </ac:spMkLst>
        </pc:spChg>
        <pc:picChg chg="add mod">
          <ac:chgData name="Phillips, Mr Adam" userId="ac95f786-c154-459f-99b5-1f48c97e9756" providerId="ADAL" clId="{4F5D2DD3-242C-4CA0-9558-22A0887B6DEA}" dt="2023-06-03T04:48:05.576" v="1853" actId="14100"/>
          <ac:picMkLst>
            <pc:docMk/>
            <pc:sldMk cId="2411181548" sldId="279"/>
            <ac:picMk id="1026" creationId="{8B257D31-1188-0461-23BF-EC9451CF084E}"/>
          </ac:picMkLst>
        </pc:picChg>
        <pc:picChg chg="add mod">
          <ac:chgData name="Phillips, Mr Adam" userId="ac95f786-c154-459f-99b5-1f48c97e9756" providerId="ADAL" clId="{4F5D2DD3-242C-4CA0-9558-22A0887B6DEA}" dt="2023-06-03T04:47:13.721" v="1846" actId="1076"/>
          <ac:picMkLst>
            <pc:docMk/>
            <pc:sldMk cId="2411181548" sldId="279"/>
            <ac:picMk id="4098" creationId="{E70176AE-1B78-B25A-5113-1398A2F8B4A0}"/>
          </ac:picMkLst>
        </pc:picChg>
      </pc:sldChg>
      <pc:sldChg chg="addSp modSp new mod">
        <pc:chgData name="Phillips, Mr Adam" userId="ac95f786-c154-459f-99b5-1f48c97e9756" providerId="ADAL" clId="{4F5D2DD3-242C-4CA0-9558-22A0887B6DEA}" dt="2023-06-03T04:55:41.344" v="2419" actId="14100"/>
        <pc:sldMkLst>
          <pc:docMk/>
          <pc:sldMk cId="887224866" sldId="280"/>
        </pc:sldMkLst>
        <pc:spChg chg="mod">
          <ac:chgData name="Phillips, Mr Adam" userId="ac95f786-c154-459f-99b5-1f48c97e9756" providerId="ADAL" clId="{4F5D2DD3-242C-4CA0-9558-22A0887B6DEA}" dt="2023-06-03T04:50:33.697" v="1898" actId="122"/>
          <ac:spMkLst>
            <pc:docMk/>
            <pc:sldMk cId="887224866" sldId="280"/>
            <ac:spMk id="2" creationId="{6D06A078-9505-8DF8-FE43-FD45B2ACB63A}"/>
          </ac:spMkLst>
        </pc:spChg>
        <pc:spChg chg="mod">
          <ac:chgData name="Phillips, Mr Adam" userId="ac95f786-c154-459f-99b5-1f48c97e9756" providerId="ADAL" clId="{4F5D2DD3-242C-4CA0-9558-22A0887B6DEA}" dt="2023-06-03T04:52:51.626" v="2188" actId="20577"/>
          <ac:spMkLst>
            <pc:docMk/>
            <pc:sldMk cId="887224866" sldId="280"/>
            <ac:spMk id="3" creationId="{0188CC7F-F82C-8834-DB2D-110E5E90291D}"/>
          </ac:spMkLst>
        </pc:spChg>
        <pc:picChg chg="add mod">
          <ac:chgData name="Phillips, Mr Adam" userId="ac95f786-c154-459f-99b5-1f48c97e9756" providerId="ADAL" clId="{4F5D2DD3-242C-4CA0-9558-22A0887B6DEA}" dt="2023-06-03T04:55:41.344" v="2419" actId="14100"/>
          <ac:picMkLst>
            <pc:docMk/>
            <pc:sldMk cId="887224866" sldId="280"/>
            <ac:picMk id="2050" creationId="{5906FE12-6B81-3A88-774C-13A98A25B177}"/>
          </ac:picMkLst>
        </pc:picChg>
      </pc:sldChg>
      <pc:sldChg chg="del">
        <pc:chgData name="Phillips, Mr Adam" userId="ac95f786-c154-459f-99b5-1f48c97e9756" providerId="ADAL" clId="{4F5D2DD3-242C-4CA0-9558-22A0887B6DEA}" dt="2023-06-02T15:47:03.651" v="81" actId="47"/>
        <pc:sldMkLst>
          <pc:docMk/>
          <pc:sldMk cId="1458799933" sldId="280"/>
        </pc:sldMkLst>
      </pc:sldChg>
      <pc:sldChg chg="addSp modSp add mod">
        <pc:chgData name="Phillips, Mr Adam" userId="ac95f786-c154-459f-99b5-1f48c97e9756" providerId="ADAL" clId="{4F5D2DD3-242C-4CA0-9558-22A0887B6DEA}" dt="2023-06-03T04:55:47.134" v="2421" actId="1076"/>
        <pc:sldMkLst>
          <pc:docMk/>
          <pc:sldMk cId="742670981" sldId="281"/>
        </pc:sldMkLst>
        <pc:spChg chg="mod">
          <ac:chgData name="Phillips, Mr Adam" userId="ac95f786-c154-459f-99b5-1f48c97e9756" providerId="ADAL" clId="{4F5D2DD3-242C-4CA0-9558-22A0887B6DEA}" dt="2023-06-03T04:54:47.794" v="2416" actId="115"/>
          <ac:spMkLst>
            <pc:docMk/>
            <pc:sldMk cId="742670981" sldId="281"/>
            <ac:spMk id="3" creationId="{0188CC7F-F82C-8834-DB2D-110E5E90291D}"/>
          </ac:spMkLst>
        </pc:spChg>
        <pc:picChg chg="add mod">
          <ac:chgData name="Phillips, Mr Adam" userId="ac95f786-c154-459f-99b5-1f48c97e9756" providerId="ADAL" clId="{4F5D2DD3-242C-4CA0-9558-22A0887B6DEA}" dt="2023-06-03T04:55:47.134" v="2421" actId="1076"/>
          <ac:picMkLst>
            <pc:docMk/>
            <pc:sldMk cId="742670981" sldId="281"/>
            <ac:picMk id="3074" creationId="{161F8F25-ED6E-62AD-6416-756D9F7F7A01}"/>
          </ac:picMkLst>
        </pc:picChg>
      </pc:sldChg>
      <pc:sldChg chg="addSp modSp new mod">
        <pc:chgData name="Phillips, Mr Adam" userId="ac95f786-c154-459f-99b5-1f48c97e9756" providerId="ADAL" clId="{4F5D2DD3-242C-4CA0-9558-22A0887B6DEA}" dt="2023-06-03T04:57:25.299" v="2580" actId="1076"/>
        <pc:sldMkLst>
          <pc:docMk/>
          <pc:sldMk cId="2237732791" sldId="282"/>
        </pc:sldMkLst>
        <pc:spChg chg="mod">
          <ac:chgData name="Phillips, Mr Adam" userId="ac95f786-c154-459f-99b5-1f48c97e9756" providerId="ADAL" clId="{4F5D2DD3-242C-4CA0-9558-22A0887B6DEA}" dt="2023-06-03T04:57:21.203" v="2579" actId="122"/>
          <ac:spMkLst>
            <pc:docMk/>
            <pc:sldMk cId="2237732791" sldId="282"/>
            <ac:spMk id="2" creationId="{0F72F89B-226E-2295-2728-E8DD79966A86}"/>
          </ac:spMkLst>
        </pc:spChg>
        <pc:spChg chg="mod">
          <ac:chgData name="Phillips, Mr Adam" userId="ac95f786-c154-459f-99b5-1f48c97e9756" providerId="ADAL" clId="{4F5D2DD3-242C-4CA0-9558-22A0887B6DEA}" dt="2023-06-03T04:57:25.299" v="2580" actId="1076"/>
          <ac:spMkLst>
            <pc:docMk/>
            <pc:sldMk cId="2237732791" sldId="282"/>
            <ac:spMk id="3" creationId="{F2F25B9E-95A0-CEAB-71B1-892186CE4921}"/>
          </ac:spMkLst>
        </pc:spChg>
        <pc:picChg chg="add mod">
          <ac:chgData name="Phillips, Mr Adam" userId="ac95f786-c154-459f-99b5-1f48c97e9756" providerId="ADAL" clId="{4F5D2DD3-242C-4CA0-9558-22A0887B6DEA}" dt="2023-06-03T04:57:25.299" v="2580" actId="1076"/>
          <ac:picMkLst>
            <pc:docMk/>
            <pc:sldMk cId="2237732791" sldId="282"/>
            <ac:picMk id="4098" creationId="{C6B5AD98-88DC-15C7-13AC-C93626AB49DE}"/>
          </ac:picMkLst>
        </pc:picChg>
      </pc:sldChg>
      <pc:sldChg chg="addSp delSp modSp new mod modAnim">
        <pc:chgData name="Phillips, Mr Adam" userId="ac95f786-c154-459f-99b5-1f48c97e9756" providerId="ADAL" clId="{4F5D2DD3-242C-4CA0-9558-22A0887B6DEA}" dt="2023-06-03T04:59:09.880" v="2627" actId="1076"/>
        <pc:sldMkLst>
          <pc:docMk/>
          <pc:sldMk cId="2164873156" sldId="283"/>
        </pc:sldMkLst>
        <pc:spChg chg="mod">
          <ac:chgData name="Phillips, Mr Adam" userId="ac95f786-c154-459f-99b5-1f48c97e9756" providerId="ADAL" clId="{4F5D2DD3-242C-4CA0-9558-22A0887B6DEA}" dt="2023-06-03T04:58:35.129" v="2624" actId="113"/>
          <ac:spMkLst>
            <pc:docMk/>
            <pc:sldMk cId="2164873156" sldId="283"/>
            <ac:spMk id="2" creationId="{5BD03A7E-7602-53C6-B53B-038B03A9BDA9}"/>
          </ac:spMkLst>
        </pc:spChg>
        <pc:spChg chg="del">
          <ac:chgData name="Phillips, Mr Adam" userId="ac95f786-c154-459f-99b5-1f48c97e9756" providerId="ADAL" clId="{4F5D2DD3-242C-4CA0-9558-22A0887B6DEA}" dt="2023-06-03T04:59:05.885" v="2625"/>
          <ac:spMkLst>
            <pc:docMk/>
            <pc:sldMk cId="2164873156" sldId="283"/>
            <ac:spMk id="3" creationId="{7B593DCE-C410-9A10-DBA1-4DEB4FCC558A}"/>
          </ac:spMkLst>
        </pc:spChg>
        <pc:picChg chg="add mod">
          <ac:chgData name="Phillips, Mr Adam" userId="ac95f786-c154-459f-99b5-1f48c97e9756" providerId="ADAL" clId="{4F5D2DD3-242C-4CA0-9558-22A0887B6DEA}" dt="2023-06-03T04:59:09.880" v="2627" actId="1076"/>
          <ac:picMkLst>
            <pc:docMk/>
            <pc:sldMk cId="2164873156" sldId="283"/>
            <ac:picMk id="4" creationId="{9F1F570B-B569-AEF1-92C8-3B91B2A7519C}"/>
          </ac:picMkLst>
        </pc:picChg>
      </pc:sldChg>
      <pc:sldChg chg="del">
        <pc:chgData name="Phillips, Mr Adam" userId="ac95f786-c154-459f-99b5-1f48c97e9756" providerId="ADAL" clId="{4F5D2DD3-242C-4CA0-9558-22A0887B6DEA}" dt="2023-06-02T15:47:04.304" v="84" actId="47"/>
        <pc:sldMkLst>
          <pc:docMk/>
          <pc:sldMk cId="0" sldId="303"/>
        </pc:sldMkLst>
      </pc:sldChg>
      <pc:sldChg chg="del">
        <pc:chgData name="Phillips, Mr Adam" userId="ac95f786-c154-459f-99b5-1f48c97e9756" providerId="ADAL" clId="{4F5D2DD3-242C-4CA0-9558-22A0887B6DEA}" dt="2023-06-02T15:47:04.520" v="85" actId="47"/>
        <pc:sldMkLst>
          <pc:docMk/>
          <pc:sldMk cId="0" sldId="304"/>
        </pc:sldMkLst>
      </pc:sldChg>
      <pc:sldChg chg="del">
        <pc:chgData name="Phillips, Mr Adam" userId="ac95f786-c154-459f-99b5-1f48c97e9756" providerId="ADAL" clId="{4F5D2DD3-242C-4CA0-9558-22A0887B6DEA}" dt="2023-06-02T15:47:06.217" v="92" actId="47"/>
        <pc:sldMkLst>
          <pc:docMk/>
          <pc:sldMk cId="0" sldId="317"/>
        </pc:sldMkLst>
      </pc:sldChg>
      <pc:sldChg chg="del">
        <pc:chgData name="Phillips, Mr Adam" userId="ac95f786-c154-459f-99b5-1f48c97e9756" providerId="ADAL" clId="{4F5D2DD3-242C-4CA0-9558-22A0887B6DEA}" dt="2023-06-02T15:47:06.856" v="94" actId="47"/>
        <pc:sldMkLst>
          <pc:docMk/>
          <pc:sldMk cId="0" sldId="318"/>
        </pc:sldMkLst>
      </pc:sldChg>
      <pc:sldChg chg="del">
        <pc:chgData name="Phillips, Mr Adam" userId="ac95f786-c154-459f-99b5-1f48c97e9756" providerId="ADAL" clId="{4F5D2DD3-242C-4CA0-9558-22A0887B6DEA}" dt="2023-06-02T15:47:07.792" v="98" actId="47"/>
        <pc:sldMkLst>
          <pc:docMk/>
          <pc:sldMk cId="0" sldId="348"/>
        </pc:sldMkLst>
      </pc:sldChg>
      <pc:sldChg chg="del">
        <pc:chgData name="Phillips, Mr Adam" userId="ac95f786-c154-459f-99b5-1f48c97e9756" providerId="ADAL" clId="{4F5D2DD3-242C-4CA0-9558-22A0887B6DEA}" dt="2023-06-02T15:47:05.570" v="89" actId="47"/>
        <pc:sldMkLst>
          <pc:docMk/>
          <pc:sldMk cId="0" sldId="363"/>
        </pc:sldMkLst>
      </pc:sldChg>
      <pc:sldChg chg="del">
        <pc:chgData name="Phillips, Mr Adam" userId="ac95f786-c154-459f-99b5-1f48c97e9756" providerId="ADAL" clId="{4F5D2DD3-242C-4CA0-9558-22A0887B6DEA}" dt="2023-06-02T15:47:05.999" v="91" actId="47"/>
        <pc:sldMkLst>
          <pc:docMk/>
          <pc:sldMk cId="0" sldId="367"/>
        </pc:sldMkLst>
      </pc:sldChg>
      <pc:sldChg chg="del">
        <pc:chgData name="Phillips, Mr Adam" userId="ac95f786-c154-459f-99b5-1f48c97e9756" providerId="ADAL" clId="{4F5D2DD3-242C-4CA0-9558-22A0887B6DEA}" dt="2023-06-02T15:47:04.687" v="86" actId="47"/>
        <pc:sldMkLst>
          <pc:docMk/>
          <pc:sldMk cId="0" sldId="370"/>
        </pc:sldMkLst>
      </pc:sldChg>
      <pc:sldChg chg="del">
        <pc:chgData name="Phillips, Mr Adam" userId="ac95f786-c154-459f-99b5-1f48c97e9756" providerId="ADAL" clId="{4F5D2DD3-242C-4CA0-9558-22A0887B6DEA}" dt="2023-06-02T15:47:04.912" v="87" actId="47"/>
        <pc:sldMkLst>
          <pc:docMk/>
          <pc:sldMk cId="0" sldId="371"/>
        </pc:sldMkLst>
      </pc:sldChg>
      <pc:sldChg chg="del">
        <pc:chgData name="Phillips, Mr Adam" userId="ac95f786-c154-459f-99b5-1f48c97e9756" providerId="ADAL" clId="{4F5D2DD3-242C-4CA0-9558-22A0887B6DEA}" dt="2023-06-02T15:47:05.797" v="90" actId="47"/>
        <pc:sldMkLst>
          <pc:docMk/>
          <pc:sldMk cId="0" sldId="372"/>
        </pc:sldMkLst>
      </pc:sldChg>
      <pc:sldChg chg="del">
        <pc:chgData name="Phillips, Mr Adam" userId="ac95f786-c154-459f-99b5-1f48c97e9756" providerId="ADAL" clId="{4F5D2DD3-242C-4CA0-9558-22A0887B6DEA}" dt="2023-06-02T15:47:07.088" v="95" actId="47"/>
        <pc:sldMkLst>
          <pc:docMk/>
          <pc:sldMk cId="0" sldId="373"/>
        </pc:sldMkLst>
      </pc:sldChg>
      <pc:sldChg chg="del">
        <pc:chgData name="Phillips, Mr Adam" userId="ac95f786-c154-459f-99b5-1f48c97e9756" providerId="ADAL" clId="{4F5D2DD3-242C-4CA0-9558-22A0887B6DEA}" dt="2023-06-02T15:47:08.006" v="99" actId="47"/>
        <pc:sldMkLst>
          <pc:docMk/>
          <pc:sldMk cId="0" sldId="381"/>
        </pc:sldMkLst>
      </pc:sldChg>
      <pc:sldChg chg="del">
        <pc:chgData name="Phillips, Mr Adam" userId="ac95f786-c154-459f-99b5-1f48c97e9756" providerId="ADAL" clId="{4F5D2DD3-242C-4CA0-9558-22A0887B6DEA}" dt="2023-06-02T15:47:08.205" v="100" actId="47"/>
        <pc:sldMkLst>
          <pc:docMk/>
          <pc:sldMk cId="0" sldId="382"/>
        </pc:sldMkLst>
      </pc:sldChg>
      <pc:sldChg chg="del">
        <pc:chgData name="Phillips, Mr Adam" userId="ac95f786-c154-459f-99b5-1f48c97e9756" providerId="ADAL" clId="{4F5D2DD3-242C-4CA0-9558-22A0887B6DEA}" dt="2023-06-02T15:47:08.981" v="101" actId="47"/>
        <pc:sldMkLst>
          <pc:docMk/>
          <pc:sldMk cId="0" sldId="383"/>
        </pc:sldMkLst>
      </pc:sldChg>
      <pc:sldChg chg="del">
        <pc:chgData name="Phillips, Mr Adam" userId="ac95f786-c154-459f-99b5-1f48c97e9756" providerId="ADAL" clId="{4F5D2DD3-242C-4CA0-9558-22A0887B6DEA}" dt="2023-06-02T15:47:07.609" v="97" actId="47"/>
        <pc:sldMkLst>
          <pc:docMk/>
          <pc:sldMk cId="3491315976" sldId="384"/>
        </pc:sldMkLst>
      </pc:sldChg>
      <pc:sldMasterChg chg="delSldLayout">
        <pc:chgData name="Phillips, Mr Adam" userId="ac95f786-c154-459f-99b5-1f48c97e9756" providerId="ADAL" clId="{4F5D2DD3-242C-4CA0-9558-22A0887B6DEA}" dt="2023-06-02T15:47:08.205" v="100" actId="47"/>
        <pc:sldMasterMkLst>
          <pc:docMk/>
          <pc:sldMasterMk cId="3882423468" sldId="2147483660"/>
        </pc:sldMasterMkLst>
        <pc:sldLayoutChg chg="del">
          <pc:chgData name="Phillips, Mr Adam" userId="ac95f786-c154-459f-99b5-1f48c97e9756" providerId="ADAL" clId="{4F5D2DD3-242C-4CA0-9558-22A0887B6DEA}" dt="2023-06-02T15:47:08.205" v="100" actId="47"/>
          <pc:sldLayoutMkLst>
            <pc:docMk/>
            <pc:sldMasterMk cId="3882423468" sldId="2147483660"/>
            <pc:sldLayoutMk cId="1164167126" sldId="2147483673"/>
          </pc:sldLayoutMkLst>
        </pc:sldLayoutChg>
      </pc:sldMasterChg>
      <pc:sldMasterChg chg="del delSldLayout">
        <pc:chgData name="Phillips, Mr Adam" userId="ac95f786-c154-459f-99b5-1f48c97e9756" providerId="ADAL" clId="{4F5D2DD3-242C-4CA0-9558-22A0887B6DEA}" dt="2023-06-02T15:46:31.747" v="0" actId="47"/>
        <pc:sldMasterMkLst>
          <pc:docMk/>
          <pc:sldMasterMk cId="43295524" sldId="2147483675"/>
        </pc:sldMasterMkLst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1732625779" sldId="2147483676"/>
          </pc:sldLayoutMkLst>
        </pc:sldLayoutChg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1298436388" sldId="2147483677"/>
          </pc:sldLayoutMkLst>
        </pc:sldLayoutChg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3352404695" sldId="2147483678"/>
          </pc:sldLayoutMkLst>
        </pc:sldLayoutChg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3431900305" sldId="2147483679"/>
          </pc:sldLayoutMkLst>
        </pc:sldLayoutChg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46523817" sldId="2147483680"/>
          </pc:sldLayoutMkLst>
        </pc:sldLayoutChg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343455476" sldId="2147483681"/>
          </pc:sldLayoutMkLst>
        </pc:sldLayoutChg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3132599045" sldId="2147483682"/>
          </pc:sldLayoutMkLst>
        </pc:sldLayoutChg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2824771487" sldId="2147483683"/>
          </pc:sldLayoutMkLst>
        </pc:sldLayoutChg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2687334480" sldId="2147483684"/>
          </pc:sldLayoutMkLst>
        </pc:sldLayoutChg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2274896452" sldId="2147483685"/>
          </pc:sldLayoutMkLst>
        </pc:sldLayoutChg>
        <pc:sldLayoutChg chg="del">
          <pc:chgData name="Phillips, Mr Adam" userId="ac95f786-c154-459f-99b5-1f48c97e9756" providerId="ADAL" clId="{4F5D2DD3-242C-4CA0-9558-22A0887B6DEA}" dt="2023-06-02T15:46:31.747" v="0" actId="47"/>
          <pc:sldLayoutMkLst>
            <pc:docMk/>
            <pc:sldMasterMk cId="43295524" sldId="2147483675"/>
            <pc:sldLayoutMk cId="2099752045" sldId="2147483686"/>
          </pc:sldLayoutMkLst>
        </pc:sldLayoutChg>
      </pc:sldMasterChg>
    </pc:docChg>
  </pc:docChgLst>
  <pc:docChgLst>
    <pc:chgData name="Phillips, Mr Adam" userId="ac95f786-c154-459f-99b5-1f48c97e9756" providerId="ADAL" clId="{D9832979-6757-453B-BAF9-03ACFE972F12}"/>
    <pc:docChg chg="custSel addSld delSld modSld">
      <pc:chgData name="Phillips, Mr Adam" userId="ac95f786-c154-459f-99b5-1f48c97e9756" providerId="ADAL" clId="{D9832979-6757-453B-BAF9-03ACFE972F12}" dt="2023-05-25T07:07:14.455" v="441" actId="14100"/>
      <pc:docMkLst>
        <pc:docMk/>
      </pc:docMkLst>
      <pc:sldChg chg="modSp del mod">
        <pc:chgData name="Phillips, Mr Adam" userId="ac95f786-c154-459f-99b5-1f48c97e9756" providerId="ADAL" clId="{D9832979-6757-453B-BAF9-03ACFE972F12}" dt="2023-05-24T15:51:44.861" v="211" actId="47"/>
        <pc:sldMkLst>
          <pc:docMk/>
          <pc:sldMk cId="0" sldId="256"/>
        </pc:sldMkLst>
        <pc:spChg chg="mod">
          <ac:chgData name="Phillips, Mr Adam" userId="ac95f786-c154-459f-99b5-1f48c97e9756" providerId="ADAL" clId="{D9832979-6757-453B-BAF9-03ACFE972F12}" dt="2023-05-24T15:44:56.647" v="2" actId="27636"/>
          <ac:spMkLst>
            <pc:docMk/>
            <pc:sldMk cId="0" sldId="256"/>
            <ac:spMk id="18" creationId="{3D8751BC-39B9-4FC2-8B09-657A3F6E69DB}"/>
          </ac:spMkLst>
        </pc:spChg>
      </pc:sldChg>
      <pc:sldChg chg="add del">
        <pc:chgData name="Phillips, Mr Adam" userId="ac95f786-c154-459f-99b5-1f48c97e9756" providerId="ADAL" clId="{D9832979-6757-453B-BAF9-03ACFE972F12}" dt="2023-05-24T15:51:41.702" v="210" actId="47"/>
        <pc:sldMkLst>
          <pc:docMk/>
          <pc:sldMk cId="4242584255" sldId="257"/>
        </pc:sldMkLst>
      </pc:sldChg>
      <pc:sldChg chg="delSp mod">
        <pc:chgData name="Phillips, Mr Adam" userId="ac95f786-c154-459f-99b5-1f48c97e9756" providerId="ADAL" clId="{D9832979-6757-453B-BAF9-03ACFE972F12}" dt="2023-05-24T15:46:36.576" v="50" actId="478"/>
        <pc:sldMkLst>
          <pc:docMk/>
          <pc:sldMk cId="0" sldId="258"/>
        </pc:sldMkLst>
        <pc:spChg chg="del">
          <ac:chgData name="Phillips, Mr Adam" userId="ac95f786-c154-459f-99b5-1f48c97e9756" providerId="ADAL" clId="{D9832979-6757-453B-BAF9-03ACFE972F12}" dt="2023-05-24T15:46:36.576" v="50" actId="478"/>
          <ac:spMkLst>
            <pc:docMk/>
            <pc:sldMk cId="0" sldId="258"/>
            <ac:spMk id="7" creationId="{B4EC7EF4-AC69-469F-8D5D-70D2CF5F80B4}"/>
          </ac:spMkLst>
        </pc:spChg>
      </pc:sldChg>
      <pc:sldChg chg="delSp modSp mod">
        <pc:chgData name="Phillips, Mr Adam" userId="ac95f786-c154-459f-99b5-1f48c97e9756" providerId="ADAL" clId="{D9832979-6757-453B-BAF9-03ACFE972F12}" dt="2023-05-24T15:47:07.805" v="59" actId="14100"/>
        <pc:sldMkLst>
          <pc:docMk/>
          <pc:sldMk cId="0" sldId="259"/>
        </pc:sldMkLst>
        <pc:spChg chg="del">
          <ac:chgData name="Phillips, Mr Adam" userId="ac95f786-c154-459f-99b5-1f48c97e9756" providerId="ADAL" clId="{D9832979-6757-453B-BAF9-03ACFE972F12}" dt="2023-05-24T15:46:48.352" v="51" actId="478"/>
          <ac:spMkLst>
            <pc:docMk/>
            <pc:sldMk cId="0" sldId="259"/>
            <ac:spMk id="10" creationId="{1BDE1F9C-B203-4297-9D35-7DAA15AA51BC}"/>
          </ac:spMkLst>
        </pc:spChg>
        <pc:spChg chg="mod">
          <ac:chgData name="Phillips, Mr Adam" userId="ac95f786-c154-459f-99b5-1f48c97e9756" providerId="ADAL" clId="{D9832979-6757-453B-BAF9-03ACFE972F12}" dt="2023-05-24T15:47:07.805" v="59" actId="14100"/>
          <ac:spMkLst>
            <pc:docMk/>
            <pc:sldMk cId="0" sldId="259"/>
            <ac:spMk id="8194" creationId="{382C9B98-1EAE-4270-A33F-713488CC66AF}"/>
          </ac:spMkLst>
        </pc:spChg>
      </pc:sldChg>
      <pc:sldChg chg="addSp delSp modSp mod">
        <pc:chgData name="Phillips, Mr Adam" userId="ac95f786-c154-459f-99b5-1f48c97e9756" providerId="ADAL" clId="{D9832979-6757-453B-BAF9-03ACFE972F12}" dt="2023-05-24T15:47:21.996" v="62" actId="1076"/>
        <pc:sldMkLst>
          <pc:docMk/>
          <pc:sldMk cId="0" sldId="260"/>
        </pc:sldMkLst>
        <pc:spChg chg="add mod">
          <ac:chgData name="Phillips, Mr Adam" userId="ac95f786-c154-459f-99b5-1f48c97e9756" providerId="ADAL" clId="{D9832979-6757-453B-BAF9-03ACFE972F12}" dt="2023-05-24T15:47:18.268" v="61"/>
          <ac:spMkLst>
            <pc:docMk/>
            <pc:sldMk cId="0" sldId="260"/>
            <ac:spMk id="2" creationId="{05AF262D-6CE7-4583-ABA0-6474A862E180}"/>
          </ac:spMkLst>
        </pc:spChg>
        <pc:spChg chg="del">
          <ac:chgData name="Phillips, Mr Adam" userId="ac95f786-c154-459f-99b5-1f48c97e9756" providerId="ADAL" clId="{D9832979-6757-453B-BAF9-03ACFE972F12}" dt="2023-05-24T15:47:17.189" v="60" actId="478"/>
          <ac:spMkLst>
            <pc:docMk/>
            <pc:sldMk cId="0" sldId="260"/>
            <ac:spMk id="8" creationId="{A92DC848-F79C-4FBE-8B57-F090F207C969}"/>
          </ac:spMkLst>
        </pc:spChg>
        <pc:spChg chg="mod">
          <ac:chgData name="Phillips, Mr Adam" userId="ac95f786-c154-459f-99b5-1f48c97e9756" providerId="ADAL" clId="{D9832979-6757-453B-BAF9-03ACFE972F12}" dt="2023-05-24T15:47:21.996" v="62" actId="1076"/>
          <ac:spMkLst>
            <pc:docMk/>
            <pc:sldMk cId="0" sldId="260"/>
            <ac:spMk id="9218" creationId="{94680FF3-5E44-4502-AD9E-64DA91C78306}"/>
          </ac:spMkLst>
        </pc:spChg>
      </pc:sldChg>
      <pc:sldChg chg="del">
        <pc:chgData name="Phillips, Mr Adam" userId="ac95f786-c154-459f-99b5-1f48c97e9756" providerId="ADAL" clId="{D9832979-6757-453B-BAF9-03ACFE972F12}" dt="2023-05-24T15:47:43.187" v="63" actId="47"/>
        <pc:sldMkLst>
          <pc:docMk/>
          <pc:sldMk cId="0" sldId="261"/>
        </pc:sldMkLst>
      </pc:sldChg>
      <pc:sldChg chg="delSp modSp mod">
        <pc:chgData name="Phillips, Mr Adam" userId="ac95f786-c154-459f-99b5-1f48c97e9756" providerId="ADAL" clId="{D9832979-6757-453B-BAF9-03ACFE972F12}" dt="2023-05-24T15:48:04.914" v="73" actId="403"/>
        <pc:sldMkLst>
          <pc:docMk/>
          <pc:sldMk cId="0" sldId="262"/>
        </pc:sldMkLst>
        <pc:spChg chg="del">
          <ac:chgData name="Phillips, Mr Adam" userId="ac95f786-c154-459f-99b5-1f48c97e9756" providerId="ADAL" clId="{D9832979-6757-453B-BAF9-03ACFE972F12}" dt="2023-05-24T15:47:47.994" v="64" actId="478"/>
          <ac:spMkLst>
            <pc:docMk/>
            <pc:sldMk cId="0" sldId="262"/>
            <ac:spMk id="6" creationId="{07D00BAC-6B15-4067-A814-2FFC188796EC}"/>
          </ac:spMkLst>
        </pc:spChg>
        <pc:spChg chg="mod">
          <ac:chgData name="Phillips, Mr Adam" userId="ac95f786-c154-459f-99b5-1f48c97e9756" providerId="ADAL" clId="{D9832979-6757-453B-BAF9-03ACFE972F12}" dt="2023-05-24T15:48:00.478" v="70" actId="122"/>
          <ac:spMkLst>
            <pc:docMk/>
            <pc:sldMk cId="0" sldId="262"/>
            <ac:spMk id="11266" creationId="{0A6F8394-ACDB-48F7-9E63-E4B324B2933B}"/>
          </ac:spMkLst>
        </pc:spChg>
        <pc:spChg chg="mod">
          <ac:chgData name="Phillips, Mr Adam" userId="ac95f786-c154-459f-99b5-1f48c97e9756" providerId="ADAL" clId="{D9832979-6757-453B-BAF9-03ACFE972F12}" dt="2023-05-24T15:48:04.914" v="73" actId="403"/>
          <ac:spMkLst>
            <pc:docMk/>
            <pc:sldMk cId="0" sldId="262"/>
            <ac:spMk id="11267" creationId="{9FFF8EDD-B42D-4723-A46B-9DD979246ADE}"/>
          </ac:spMkLst>
        </pc:spChg>
      </pc:sldChg>
      <pc:sldChg chg="delSp modSp mod">
        <pc:chgData name="Phillips, Mr Adam" userId="ac95f786-c154-459f-99b5-1f48c97e9756" providerId="ADAL" clId="{D9832979-6757-453B-BAF9-03ACFE972F12}" dt="2023-05-24T15:48:22.895" v="81" actId="14100"/>
        <pc:sldMkLst>
          <pc:docMk/>
          <pc:sldMk cId="0" sldId="263"/>
        </pc:sldMkLst>
        <pc:spChg chg="del">
          <ac:chgData name="Phillips, Mr Adam" userId="ac95f786-c154-459f-99b5-1f48c97e9756" providerId="ADAL" clId="{D9832979-6757-453B-BAF9-03ACFE972F12}" dt="2023-05-24T15:48:10.713" v="74" actId="478"/>
          <ac:spMkLst>
            <pc:docMk/>
            <pc:sldMk cId="0" sldId="263"/>
            <ac:spMk id="7" creationId="{2C860803-3D5B-46C4-A52B-F4DC0E1334C3}"/>
          </ac:spMkLst>
        </pc:spChg>
        <pc:spChg chg="mod">
          <ac:chgData name="Phillips, Mr Adam" userId="ac95f786-c154-459f-99b5-1f48c97e9756" providerId="ADAL" clId="{D9832979-6757-453B-BAF9-03ACFE972F12}" dt="2023-05-24T15:48:17.546" v="79" actId="122"/>
          <ac:spMkLst>
            <pc:docMk/>
            <pc:sldMk cId="0" sldId="263"/>
            <ac:spMk id="12291" creationId="{7A58B923-E226-4D2D-A1A9-C1679DB30B7E}"/>
          </ac:spMkLst>
        </pc:spChg>
        <pc:spChg chg="mod">
          <ac:chgData name="Phillips, Mr Adam" userId="ac95f786-c154-459f-99b5-1f48c97e9756" providerId="ADAL" clId="{D9832979-6757-453B-BAF9-03ACFE972F12}" dt="2023-05-24T15:48:22.895" v="81" actId="14100"/>
          <ac:spMkLst>
            <pc:docMk/>
            <pc:sldMk cId="0" sldId="263"/>
            <ac:spMk id="12292" creationId="{0E20EA02-CA4A-4C3D-8E75-F5AACB454EE0}"/>
          </ac:spMkLst>
        </pc:spChg>
      </pc:sldChg>
      <pc:sldChg chg="addSp delSp modSp mod">
        <pc:chgData name="Phillips, Mr Adam" userId="ac95f786-c154-459f-99b5-1f48c97e9756" providerId="ADAL" clId="{D9832979-6757-453B-BAF9-03ACFE972F12}" dt="2023-05-24T15:48:50.712" v="89" actId="27636"/>
        <pc:sldMkLst>
          <pc:docMk/>
          <pc:sldMk cId="0" sldId="264"/>
        </pc:sldMkLst>
        <pc:spChg chg="add mod">
          <ac:chgData name="Phillips, Mr Adam" userId="ac95f786-c154-459f-99b5-1f48c97e9756" providerId="ADAL" clId="{D9832979-6757-453B-BAF9-03ACFE972F12}" dt="2023-05-24T15:48:50.712" v="89" actId="27636"/>
          <ac:spMkLst>
            <pc:docMk/>
            <pc:sldMk cId="0" sldId="264"/>
            <ac:spMk id="2" creationId="{5F59428D-844A-7228-9AE4-085D4D2C3FBE}"/>
          </ac:spMkLst>
        </pc:spChg>
        <pc:spChg chg="del">
          <ac:chgData name="Phillips, Mr Adam" userId="ac95f786-c154-459f-99b5-1f48c97e9756" providerId="ADAL" clId="{D9832979-6757-453B-BAF9-03ACFE972F12}" dt="2023-05-24T15:48:27.357" v="82" actId="478"/>
          <ac:spMkLst>
            <pc:docMk/>
            <pc:sldMk cId="0" sldId="264"/>
            <ac:spMk id="6" creationId="{C4547A24-0F33-4CD6-8FB1-EB2F133FE157}"/>
          </ac:spMkLst>
        </pc:spChg>
        <pc:spChg chg="mod">
          <ac:chgData name="Phillips, Mr Adam" userId="ac95f786-c154-459f-99b5-1f48c97e9756" providerId="ADAL" clId="{D9832979-6757-453B-BAF9-03ACFE972F12}" dt="2023-05-24T15:48:39.303" v="87" actId="1076"/>
          <ac:spMkLst>
            <pc:docMk/>
            <pc:sldMk cId="0" sldId="264"/>
            <ac:spMk id="13314" creationId="{8407105C-2681-4D5F-B889-03A92F6B62D6}"/>
          </ac:spMkLst>
        </pc:spChg>
      </pc:sldChg>
      <pc:sldChg chg="delSp modSp mod">
        <pc:chgData name="Phillips, Mr Adam" userId="ac95f786-c154-459f-99b5-1f48c97e9756" providerId="ADAL" clId="{D9832979-6757-453B-BAF9-03ACFE972F12}" dt="2023-05-24T15:49:16.643" v="118" actId="113"/>
        <pc:sldMkLst>
          <pc:docMk/>
          <pc:sldMk cId="523155924" sldId="265"/>
        </pc:sldMkLst>
        <pc:spChg chg="del mod">
          <ac:chgData name="Phillips, Mr Adam" userId="ac95f786-c154-459f-99b5-1f48c97e9756" providerId="ADAL" clId="{D9832979-6757-453B-BAF9-03ACFE972F12}" dt="2023-05-24T15:48:57.026" v="91" actId="478"/>
          <ac:spMkLst>
            <pc:docMk/>
            <pc:sldMk cId="523155924" sldId="265"/>
            <ac:spMk id="6" creationId="{A7CA1CA5-9DB9-499F-91FC-E2F68E58DAB7}"/>
          </ac:spMkLst>
        </pc:spChg>
        <pc:spChg chg="mod">
          <ac:chgData name="Phillips, Mr Adam" userId="ac95f786-c154-459f-99b5-1f48c97e9756" providerId="ADAL" clId="{D9832979-6757-453B-BAF9-03ACFE972F12}" dt="2023-05-24T15:44:56.683" v="5" actId="27636"/>
          <ac:spMkLst>
            <pc:docMk/>
            <pc:sldMk cId="523155924" sldId="265"/>
            <ac:spMk id="11267" creationId="{5CF39194-3138-43F2-AAF4-3BF888EB7260}"/>
          </ac:spMkLst>
        </pc:spChg>
        <pc:spChg chg="mod">
          <ac:chgData name="Phillips, Mr Adam" userId="ac95f786-c154-459f-99b5-1f48c97e9756" providerId="ADAL" clId="{D9832979-6757-453B-BAF9-03ACFE972F12}" dt="2023-05-24T15:49:16.643" v="118" actId="113"/>
          <ac:spMkLst>
            <pc:docMk/>
            <pc:sldMk cId="523155924" sldId="265"/>
            <ac:spMk id="14338" creationId="{692286E2-4C3C-485F-916F-206E8D667E6D}"/>
          </ac:spMkLst>
        </pc:spChg>
      </pc:sldChg>
      <pc:sldChg chg="delSp modSp mod">
        <pc:chgData name="Phillips, Mr Adam" userId="ac95f786-c154-459f-99b5-1f48c97e9756" providerId="ADAL" clId="{D9832979-6757-453B-BAF9-03ACFE972F12}" dt="2023-05-24T15:49:48.023" v="132" actId="122"/>
        <pc:sldMkLst>
          <pc:docMk/>
          <pc:sldMk cId="0" sldId="266"/>
        </pc:sldMkLst>
        <pc:spChg chg="del">
          <ac:chgData name="Phillips, Mr Adam" userId="ac95f786-c154-459f-99b5-1f48c97e9756" providerId="ADAL" clId="{D9832979-6757-453B-BAF9-03ACFE972F12}" dt="2023-05-24T15:49:23.450" v="119" actId="478"/>
          <ac:spMkLst>
            <pc:docMk/>
            <pc:sldMk cId="0" sldId="266"/>
            <ac:spMk id="244" creationId="{2293F860-CFB7-480B-95A2-FDDFF34D5786}"/>
          </ac:spMkLst>
        </pc:spChg>
        <pc:spChg chg="mod">
          <ac:chgData name="Phillips, Mr Adam" userId="ac95f786-c154-459f-99b5-1f48c97e9756" providerId="ADAL" clId="{D9832979-6757-453B-BAF9-03ACFE972F12}" dt="2023-05-24T15:49:48.023" v="132" actId="122"/>
          <ac:spMkLst>
            <pc:docMk/>
            <pc:sldMk cId="0" sldId="266"/>
            <ac:spMk id="15363" creationId="{4B47109F-197E-4643-BDF0-8AD14E5FB99D}"/>
          </ac:spMkLst>
        </pc:spChg>
      </pc:sldChg>
      <pc:sldChg chg="delSp modSp mod">
        <pc:chgData name="Phillips, Mr Adam" userId="ac95f786-c154-459f-99b5-1f48c97e9756" providerId="ADAL" clId="{D9832979-6757-453B-BAF9-03ACFE972F12}" dt="2023-05-24T15:50:39.322" v="190" actId="478"/>
        <pc:sldMkLst>
          <pc:docMk/>
          <pc:sldMk cId="0" sldId="267"/>
        </pc:sldMkLst>
        <pc:spChg chg="del">
          <ac:chgData name="Phillips, Mr Adam" userId="ac95f786-c154-459f-99b5-1f48c97e9756" providerId="ADAL" clId="{D9832979-6757-453B-BAF9-03ACFE972F12}" dt="2023-05-24T15:49:54.326" v="133" actId="478"/>
          <ac:spMkLst>
            <pc:docMk/>
            <pc:sldMk cId="0" sldId="267"/>
            <ac:spMk id="6" creationId="{F6019C00-9988-4CD4-9766-E2BE66BEA57F}"/>
          </ac:spMkLst>
        </pc:spChg>
        <pc:spChg chg="mod">
          <ac:chgData name="Phillips, Mr Adam" userId="ac95f786-c154-459f-99b5-1f48c97e9756" providerId="ADAL" clId="{D9832979-6757-453B-BAF9-03ACFE972F12}" dt="2023-05-24T15:50:06.825" v="140" actId="1076"/>
          <ac:spMkLst>
            <pc:docMk/>
            <pc:sldMk cId="0" sldId="267"/>
            <ac:spMk id="10" creationId="{FA63CB19-E2E9-4AE9-94AD-A9F930C8ECB3}"/>
          </ac:spMkLst>
        </pc:spChg>
        <pc:spChg chg="mod">
          <ac:chgData name="Phillips, Mr Adam" userId="ac95f786-c154-459f-99b5-1f48c97e9756" providerId="ADAL" clId="{D9832979-6757-453B-BAF9-03ACFE972F12}" dt="2023-05-24T15:50:37.496" v="189" actId="20577"/>
          <ac:spMkLst>
            <pc:docMk/>
            <pc:sldMk cId="0" sldId="267"/>
            <ac:spMk id="13315" creationId="{E45D0A6F-4F16-420F-9160-083DEEC5B84C}"/>
          </ac:spMkLst>
        </pc:spChg>
        <pc:spChg chg="mod">
          <ac:chgData name="Phillips, Mr Adam" userId="ac95f786-c154-459f-99b5-1f48c97e9756" providerId="ADAL" clId="{D9832979-6757-453B-BAF9-03ACFE972F12}" dt="2023-05-24T15:50:02.683" v="139" actId="122"/>
          <ac:spMkLst>
            <pc:docMk/>
            <pc:sldMk cId="0" sldId="267"/>
            <ac:spMk id="16386" creationId="{238B0258-821B-49FC-A6AB-4D5D30B6D221}"/>
          </ac:spMkLst>
        </pc:spChg>
        <pc:grpChg chg="del mod">
          <ac:chgData name="Phillips, Mr Adam" userId="ac95f786-c154-459f-99b5-1f48c97e9756" providerId="ADAL" clId="{D9832979-6757-453B-BAF9-03ACFE972F12}" dt="2023-05-24T15:50:39.322" v="190" actId="478"/>
          <ac:grpSpMkLst>
            <pc:docMk/>
            <pc:sldMk cId="0" sldId="267"/>
            <ac:grpSpMk id="16390" creationId="{EB8CC302-616D-4E12-B613-BF0842408067}"/>
          </ac:grpSpMkLst>
        </pc:grpChg>
        <pc:picChg chg="mod">
          <ac:chgData name="Phillips, Mr Adam" userId="ac95f786-c154-459f-99b5-1f48c97e9756" providerId="ADAL" clId="{D9832979-6757-453B-BAF9-03ACFE972F12}" dt="2023-05-24T15:50:06.825" v="140" actId="1076"/>
          <ac:picMkLst>
            <pc:docMk/>
            <pc:sldMk cId="0" sldId="267"/>
            <ac:picMk id="16392" creationId="{F6FA7883-BCF6-4591-AEF9-069C5A20124A}"/>
          </ac:picMkLst>
        </pc:picChg>
      </pc:sldChg>
      <pc:sldChg chg="delSp modSp mod">
        <pc:chgData name="Phillips, Mr Adam" userId="ac95f786-c154-459f-99b5-1f48c97e9756" providerId="ADAL" clId="{D9832979-6757-453B-BAF9-03ACFE972F12}" dt="2023-05-25T07:02:03.576" v="389" actId="207"/>
        <pc:sldMkLst>
          <pc:docMk/>
          <pc:sldMk cId="0" sldId="268"/>
        </pc:sldMkLst>
        <pc:spChg chg="del">
          <ac:chgData name="Phillips, Mr Adam" userId="ac95f786-c154-459f-99b5-1f48c97e9756" providerId="ADAL" clId="{D9832979-6757-453B-BAF9-03ACFE972F12}" dt="2023-05-24T15:50:53.885" v="195" actId="478"/>
          <ac:spMkLst>
            <pc:docMk/>
            <pc:sldMk cId="0" sldId="268"/>
            <ac:spMk id="6" creationId="{436DF1C4-6FA3-47F9-B441-D863F58A69A6}"/>
          </ac:spMkLst>
        </pc:spChg>
        <pc:spChg chg="mod">
          <ac:chgData name="Phillips, Mr Adam" userId="ac95f786-c154-459f-99b5-1f48c97e9756" providerId="ADAL" clId="{D9832979-6757-453B-BAF9-03ACFE972F12}" dt="2023-05-24T15:50:50.008" v="194" actId="14100"/>
          <ac:spMkLst>
            <pc:docMk/>
            <pc:sldMk cId="0" sldId="268"/>
            <ac:spMk id="17410" creationId="{2869D165-B7B7-4589-90B3-561465558C79}"/>
          </ac:spMkLst>
        </pc:spChg>
        <pc:spChg chg="mod">
          <ac:chgData name="Phillips, Mr Adam" userId="ac95f786-c154-459f-99b5-1f48c97e9756" providerId="ADAL" clId="{D9832979-6757-453B-BAF9-03ACFE972F12}" dt="2023-05-25T07:02:03.576" v="389" actId="207"/>
          <ac:spMkLst>
            <pc:docMk/>
            <pc:sldMk cId="0" sldId="268"/>
            <ac:spMk id="17411" creationId="{B1801D3C-77F9-484B-8567-82B408A1A54E}"/>
          </ac:spMkLst>
        </pc:spChg>
      </pc:sldChg>
      <pc:sldChg chg="addSp delSp modSp mod">
        <pc:chgData name="Phillips, Mr Adam" userId="ac95f786-c154-459f-99b5-1f48c97e9756" providerId="ADAL" clId="{D9832979-6757-453B-BAF9-03ACFE972F12}" dt="2023-05-25T07:01:53.763" v="383" actId="115"/>
        <pc:sldMkLst>
          <pc:docMk/>
          <pc:sldMk cId="3441657933" sldId="269"/>
        </pc:sldMkLst>
        <pc:spChg chg="del">
          <ac:chgData name="Phillips, Mr Adam" userId="ac95f786-c154-459f-99b5-1f48c97e9756" providerId="ADAL" clId="{D9832979-6757-453B-BAF9-03ACFE972F12}" dt="2023-05-24T15:50:59.442" v="196" actId="478"/>
          <ac:spMkLst>
            <pc:docMk/>
            <pc:sldMk cId="3441657933" sldId="269"/>
            <ac:spMk id="6" creationId="{36FB6D97-36BC-4C26-9149-05A1519A5D74}"/>
          </ac:spMkLst>
        </pc:spChg>
        <pc:spChg chg="mod">
          <ac:chgData name="Phillips, Mr Adam" userId="ac95f786-c154-459f-99b5-1f48c97e9756" providerId="ADAL" clId="{D9832979-6757-453B-BAF9-03ACFE972F12}" dt="2023-05-24T15:51:08.615" v="201" actId="122"/>
          <ac:spMkLst>
            <pc:docMk/>
            <pc:sldMk cId="3441657933" sldId="269"/>
            <ac:spMk id="18434" creationId="{05F7540D-4A05-495F-A6B9-5AC9D5CF0E7A}"/>
          </ac:spMkLst>
        </pc:spChg>
        <pc:spChg chg="mod">
          <ac:chgData name="Phillips, Mr Adam" userId="ac95f786-c154-459f-99b5-1f48c97e9756" providerId="ADAL" clId="{D9832979-6757-453B-BAF9-03ACFE972F12}" dt="2023-05-25T07:01:53.763" v="383" actId="115"/>
          <ac:spMkLst>
            <pc:docMk/>
            <pc:sldMk cId="3441657933" sldId="269"/>
            <ac:spMk id="18435" creationId="{0908417A-ECA2-4170-A3BB-275AEFF4D687}"/>
          </ac:spMkLst>
        </pc:spChg>
        <pc:picChg chg="add mod">
          <ac:chgData name="Phillips, Mr Adam" userId="ac95f786-c154-459f-99b5-1f48c97e9756" providerId="ADAL" clId="{D9832979-6757-453B-BAF9-03ACFE972F12}" dt="2023-05-25T07:01:40.198" v="378" actId="1076"/>
          <ac:picMkLst>
            <pc:docMk/>
            <pc:sldMk cId="3441657933" sldId="269"/>
            <ac:picMk id="1026" creationId="{361443BF-29F8-5591-60FD-1E333E6034AE}"/>
          </ac:picMkLst>
        </pc:picChg>
      </pc:sldChg>
      <pc:sldChg chg="delSp modSp del mod">
        <pc:chgData name="Phillips, Mr Adam" userId="ac95f786-c154-459f-99b5-1f48c97e9756" providerId="ADAL" clId="{D9832979-6757-453B-BAF9-03ACFE972F12}" dt="2023-05-25T07:05:17.867" v="390" actId="47"/>
        <pc:sldMkLst>
          <pc:docMk/>
          <pc:sldMk cId="2828879765" sldId="270"/>
        </pc:sldMkLst>
        <pc:spChg chg="del">
          <ac:chgData name="Phillips, Mr Adam" userId="ac95f786-c154-459f-99b5-1f48c97e9756" providerId="ADAL" clId="{D9832979-6757-453B-BAF9-03ACFE972F12}" dt="2023-05-24T15:51:19.412" v="204" actId="478"/>
          <ac:spMkLst>
            <pc:docMk/>
            <pc:sldMk cId="2828879765" sldId="270"/>
            <ac:spMk id="171" creationId="{708E0DD2-64E2-4A77-9769-CB5CAB892AA7}"/>
          </ac:spMkLst>
        </pc:spChg>
        <pc:spChg chg="mod">
          <ac:chgData name="Phillips, Mr Adam" userId="ac95f786-c154-459f-99b5-1f48c97e9756" providerId="ADAL" clId="{D9832979-6757-453B-BAF9-03ACFE972F12}" dt="2023-05-24T15:51:29.180" v="209" actId="113"/>
          <ac:spMkLst>
            <pc:docMk/>
            <pc:sldMk cId="2828879765" sldId="270"/>
            <ac:spMk id="19458" creationId="{BD43CADC-4734-4A03-A3F1-C1410A5A1BC6}"/>
          </ac:spMkLst>
        </pc:spChg>
      </pc:sldChg>
      <pc:sldChg chg="modSp mod">
        <pc:chgData name="Phillips, Mr Adam" userId="ac95f786-c154-459f-99b5-1f48c97e9756" providerId="ADAL" clId="{D9832979-6757-453B-BAF9-03ACFE972F12}" dt="2023-05-24T15:45:16.748" v="12" actId="207"/>
        <pc:sldMkLst>
          <pc:docMk/>
          <pc:sldMk cId="0" sldId="271"/>
        </pc:sldMkLst>
        <pc:spChg chg="mod">
          <ac:chgData name="Phillips, Mr Adam" userId="ac95f786-c154-459f-99b5-1f48c97e9756" providerId="ADAL" clId="{D9832979-6757-453B-BAF9-03ACFE972F12}" dt="2023-05-24T15:45:13.504" v="11" actId="122"/>
          <ac:spMkLst>
            <pc:docMk/>
            <pc:sldMk cId="0" sldId="271"/>
            <ac:spMk id="3074" creationId="{97AEB2C8-F462-4690-BB48-10B87D7C344A}"/>
          </ac:spMkLst>
        </pc:spChg>
        <pc:spChg chg="mod">
          <ac:chgData name="Phillips, Mr Adam" userId="ac95f786-c154-459f-99b5-1f48c97e9756" providerId="ADAL" clId="{D9832979-6757-453B-BAF9-03ACFE972F12}" dt="2023-05-24T15:45:16.748" v="12" actId="207"/>
          <ac:spMkLst>
            <pc:docMk/>
            <pc:sldMk cId="0" sldId="271"/>
            <ac:spMk id="3075" creationId="{9A8BE322-B444-4604-B363-5A054CEE8E32}"/>
          </ac:spMkLst>
        </pc:spChg>
      </pc:sldChg>
      <pc:sldChg chg="modSp mod">
        <pc:chgData name="Phillips, Mr Adam" userId="ac95f786-c154-459f-99b5-1f48c97e9756" providerId="ADAL" clId="{D9832979-6757-453B-BAF9-03ACFE972F12}" dt="2023-05-24T15:45:49.801" v="32" actId="122"/>
        <pc:sldMkLst>
          <pc:docMk/>
          <pc:sldMk cId="3415568583" sldId="272"/>
        </pc:sldMkLst>
        <pc:spChg chg="mod">
          <ac:chgData name="Phillips, Mr Adam" userId="ac95f786-c154-459f-99b5-1f48c97e9756" providerId="ADAL" clId="{D9832979-6757-453B-BAF9-03ACFE972F12}" dt="2023-05-24T15:45:27.656" v="15" actId="113"/>
          <ac:spMkLst>
            <pc:docMk/>
            <pc:sldMk cId="3415568583" sldId="272"/>
            <ac:spMk id="4098" creationId="{F6FBD2AC-2883-410B-9977-FAE7936E562C}"/>
          </ac:spMkLst>
        </pc:spChg>
        <pc:spChg chg="mod">
          <ac:chgData name="Phillips, Mr Adam" userId="ac95f786-c154-459f-99b5-1f48c97e9756" providerId="ADAL" clId="{D9832979-6757-453B-BAF9-03ACFE972F12}" dt="2023-05-24T15:45:49.801" v="32" actId="122"/>
          <ac:spMkLst>
            <pc:docMk/>
            <pc:sldMk cId="3415568583" sldId="272"/>
            <ac:spMk id="4099" creationId="{261F7D49-ED67-4CE4-BBD0-C49D53F4C9B0}"/>
          </ac:spMkLst>
        </pc:spChg>
      </pc:sldChg>
      <pc:sldChg chg="modSp mod">
        <pc:chgData name="Phillips, Mr Adam" userId="ac95f786-c154-459f-99b5-1f48c97e9756" providerId="ADAL" clId="{D9832979-6757-453B-BAF9-03ACFE972F12}" dt="2023-05-24T15:46:10.312" v="38" actId="1076"/>
        <pc:sldMkLst>
          <pc:docMk/>
          <pc:sldMk cId="0" sldId="273"/>
        </pc:sldMkLst>
        <pc:spChg chg="mod">
          <ac:chgData name="Phillips, Mr Adam" userId="ac95f786-c154-459f-99b5-1f48c97e9756" providerId="ADAL" clId="{D9832979-6757-453B-BAF9-03ACFE972F12}" dt="2023-05-24T15:46:08.316" v="37" actId="14100"/>
          <ac:spMkLst>
            <pc:docMk/>
            <pc:sldMk cId="0" sldId="273"/>
            <ac:spMk id="5122" creationId="{63A7D98A-BF98-4AE0-A617-7EDD7B959EB7}"/>
          </ac:spMkLst>
        </pc:spChg>
        <pc:picChg chg="mod">
          <ac:chgData name="Phillips, Mr Adam" userId="ac95f786-c154-459f-99b5-1f48c97e9756" providerId="ADAL" clId="{D9832979-6757-453B-BAF9-03ACFE972F12}" dt="2023-05-24T15:46:10.312" v="38" actId="1076"/>
          <ac:picMkLst>
            <pc:docMk/>
            <pc:sldMk cId="0" sldId="273"/>
            <ac:picMk id="5124" creationId="{E14EB2D5-F836-4887-BCAB-83F401D88BF6}"/>
          </ac:picMkLst>
        </pc:picChg>
      </pc:sldChg>
      <pc:sldChg chg="delSp modSp mod">
        <pc:chgData name="Phillips, Mr Adam" userId="ac95f786-c154-459f-99b5-1f48c97e9756" providerId="ADAL" clId="{D9832979-6757-453B-BAF9-03ACFE972F12}" dt="2023-05-24T15:46:28.709" v="49" actId="20577"/>
        <pc:sldMkLst>
          <pc:docMk/>
          <pc:sldMk cId="2505792914" sldId="274"/>
        </pc:sldMkLst>
        <pc:spChg chg="del">
          <ac:chgData name="Phillips, Mr Adam" userId="ac95f786-c154-459f-99b5-1f48c97e9756" providerId="ADAL" clId="{D9832979-6757-453B-BAF9-03ACFE972F12}" dt="2023-05-24T15:46:16.874" v="39" actId="478"/>
          <ac:spMkLst>
            <pc:docMk/>
            <pc:sldMk cId="2505792914" sldId="274"/>
            <ac:spMk id="7" creationId="{55648407-4A58-497C-B209-D6A1CB4BC318}"/>
          </ac:spMkLst>
        </pc:spChg>
        <pc:spChg chg="mod">
          <ac:chgData name="Phillips, Mr Adam" userId="ac95f786-c154-459f-99b5-1f48c97e9756" providerId="ADAL" clId="{D9832979-6757-453B-BAF9-03ACFE972F12}" dt="2023-05-24T15:46:28.709" v="49" actId="20577"/>
          <ac:spMkLst>
            <pc:docMk/>
            <pc:sldMk cId="2505792914" sldId="274"/>
            <ac:spMk id="6147" creationId="{60A1D557-B75D-4F1F-913F-7C1A30BA7DE5}"/>
          </ac:spMkLst>
        </pc:spChg>
      </pc:sldChg>
      <pc:sldChg chg="modSp new mod">
        <pc:chgData name="Phillips, Mr Adam" userId="ac95f786-c154-459f-99b5-1f48c97e9756" providerId="ADAL" clId="{D9832979-6757-453B-BAF9-03ACFE972F12}" dt="2023-05-24T15:51:56.176" v="233" actId="207"/>
        <pc:sldMkLst>
          <pc:docMk/>
          <pc:sldMk cId="3851644110" sldId="275"/>
        </pc:sldMkLst>
        <pc:spChg chg="mod">
          <ac:chgData name="Phillips, Mr Adam" userId="ac95f786-c154-459f-99b5-1f48c97e9756" providerId="ADAL" clId="{D9832979-6757-453B-BAF9-03ACFE972F12}" dt="2023-05-24T15:51:56.176" v="233" actId="207"/>
          <ac:spMkLst>
            <pc:docMk/>
            <pc:sldMk cId="3851644110" sldId="275"/>
            <ac:spMk id="2" creationId="{FC5FD911-5B97-1A62-E8A4-E3C1F8A8FEAB}"/>
          </ac:spMkLst>
        </pc:spChg>
      </pc:sldChg>
      <pc:sldChg chg="modSp mod">
        <pc:chgData name="Phillips, Mr Adam" userId="ac95f786-c154-459f-99b5-1f48c97e9756" providerId="ADAL" clId="{D9832979-6757-453B-BAF9-03ACFE972F12}" dt="2023-05-25T07:06:03.160" v="407" actId="207"/>
        <pc:sldMkLst>
          <pc:docMk/>
          <pc:sldMk cId="1003263710" sldId="276"/>
        </pc:sldMkLst>
        <pc:spChg chg="mod">
          <ac:chgData name="Phillips, Mr Adam" userId="ac95f786-c154-459f-99b5-1f48c97e9756" providerId="ADAL" clId="{D9832979-6757-453B-BAF9-03ACFE972F12}" dt="2023-05-25T07:05:38.245" v="400" actId="122"/>
          <ac:spMkLst>
            <pc:docMk/>
            <pc:sldMk cId="1003263710" sldId="276"/>
            <ac:spMk id="2" creationId="{A150899E-7BCC-4EFE-8729-8DC9CC77B3CA}"/>
          </ac:spMkLst>
        </pc:spChg>
        <pc:spChg chg="mod">
          <ac:chgData name="Phillips, Mr Adam" userId="ac95f786-c154-459f-99b5-1f48c97e9756" providerId="ADAL" clId="{D9832979-6757-453B-BAF9-03ACFE972F12}" dt="2023-05-25T07:05:47.855" v="404" actId="403"/>
          <ac:spMkLst>
            <pc:docMk/>
            <pc:sldMk cId="1003263710" sldId="276"/>
            <ac:spMk id="3" creationId="{2A000A69-0218-4874-965A-42429FD2B1AE}"/>
          </ac:spMkLst>
        </pc:spChg>
        <pc:spChg chg="mod">
          <ac:chgData name="Phillips, Mr Adam" userId="ac95f786-c154-459f-99b5-1f48c97e9756" providerId="ADAL" clId="{D9832979-6757-453B-BAF9-03ACFE972F12}" dt="2023-05-25T07:06:03.160" v="407" actId="207"/>
          <ac:spMkLst>
            <pc:docMk/>
            <pc:sldMk cId="1003263710" sldId="276"/>
            <ac:spMk id="9" creationId="{2D59F756-991D-4D89-86D8-CC2C1CD5BA16}"/>
          </ac:spMkLst>
        </pc:spChg>
        <pc:picChg chg="mod">
          <ac:chgData name="Phillips, Mr Adam" userId="ac95f786-c154-459f-99b5-1f48c97e9756" providerId="ADAL" clId="{D9832979-6757-453B-BAF9-03ACFE972F12}" dt="2023-05-25T07:05:52.702" v="405" actId="1076"/>
          <ac:picMkLst>
            <pc:docMk/>
            <pc:sldMk cId="1003263710" sldId="276"/>
            <ac:picMk id="4" creationId="{0A151082-90E2-4AED-B677-A0F282B058FF}"/>
          </ac:picMkLst>
        </pc:picChg>
      </pc:sldChg>
      <pc:sldChg chg="modSp mod">
        <pc:chgData name="Phillips, Mr Adam" userId="ac95f786-c154-459f-99b5-1f48c97e9756" providerId="ADAL" clId="{D9832979-6757-453B-BAF9-03ACFE972F12}" dt="2023-05-25T07:06:26.042" v="417" actId="1076"/>
        <pc:sldMkLst>
          <pc:docMk/>
          <pc:sldMk cId="578495342" sldId="277"/>
        </pc:sldMkLst>
        <pc:spChg chg="mod">
          <ac:chgData name="Phillips, Mr Adam" userId="ac95f786-c154-459f-99b5-1f48c97e9756" providerId="ADAL" clId="{D9832979-6757-453B-BAF9-03ACFE972F12}" dt="2023-05-25T07:06:20.411" v="415" actId="122"/>
          <ac:spMkLst>
            <pc:docMk/>
            <pc:sldMk cId="578495342" sldId="277"/>
            <ac:spMk id="2" creationId="{A150899E-7BCC-4EFE-8729-8DC9CC77B3CA}"/>
          </ac:spMkLst>
        </pc:spChg>
        <pc:spChg chg="mod">
          <ac:chgData name="Phillips, Mr Adam" userId="ac95f786-c154-459f-99b5-1f48c97e9756" providerId="ADAL" clId="{D9832979-6757-453B-BAF9-03ACFE972F12}" dt="2023-05-25T07:06:26.042" v="417" actId="1076"/>
          <ac:spMkLst>
            <pc:docMk/>
            <pc:sldMk cId="578495342" sldId="277"/>
            <ac:spMk id="3" creationId="{2A000A69-0218-4874-965A-42429FD2B1AE}"/>
          </ac:spMkLst>
        </pc:spChg>
        <pc:picChg chg="mod">
          <ac:chgData name="Phillips, Mr Adam" userId="ac95f786-c154-459f-99b5-1f48c97e9756" providerId="ADAL" clId="{D9832979-6757-453B-BAF9-03ACFE972F12}" dt="2023-05-25T07:06:22.856" v="416" actId="14100"/>
          <ac:picMkLst>
            <pc:docMk/>
            <pc:sldMk cId="578495342" sldId="277"/>
            <ac:picMk id="4" creationId="{0A151082-90E2-4AED-B677-A0F282B058FF}"/>
          </ac:picMkLst>
        </pc:picChg>
      </pc:sldChg>
      <pc:sldChg chg="modSp mod">
        <pc:chgData name="Phillips, Mr Adam" userId="ac95f786-c154-459f-99b5-1f48c97e9756" providerId="ADAL" clId="{D9832979-6757-453B-BAF9-03ACFE972F12}" dt="2023-05-25T07:06:44.054" v="426" actId="122"/>
        <pc:sldMkLst>
          <pc:docMk/>
          <pc:sldMk cId="3837964746" sldId="278"/>
        </pc:sldMkLst>
        <pc:spChg chg="mod">
          <ac:chgData name="Phillips, Mr Adam" userId="ac95f786-c154-459f-99b5-1f48c97e9756" providerId="ADAL" clId="{D9832979-6757-453B-BAF9-03ACFE972F12}" dt="2023-05-25T07:06:44.054" v="426" actId="122"/>
          <ac:spMkLst>
            <pc:docMk/>
            <pc:sldMk cId="3837964746" sldId="278"/>
            <ac:spMk id="2" creationId="{A150899E-7BCC-4EFE-8729-8DC9CC77B3CA}"/>
          </ac:spMkLst>
        </pc:spChg>
        <pc:spChg chg="mod">
          <ac:chgData name="Phillips, Mr Adam" userId="ac95f786-c154-459f-99b5-1f48c97e9756" providerId="ADAL" clId="{D9832979-6757-453B-BAF9-03ACFE972F12}" dt="2023-05-25T07:06:34.377" v="420" actId="403"/>
          <ac:spMkLst>
            <pc:docMk/>
            <pc:sldMk cId="3837964746" sldId="278"/>
            <ac:spMk id="3" creationId="{2A000A69-0218-4874-965A-42429FD2B1AE}"/>
          </ac:spMkLst>
        </pc:spChg>
        <pc:picChg chg="mod">
          <ac:chgData name="Phillips, Mr Adam" userId="ac95f786-c154-459f-99b5-1f48c97e9756" providerId="ADAL" clId="{D9832979-6757-453B-BAF9-03ACFE972F12}" dt="2023-05-25T07:06:38.635" v="422" actId="1076"/>
          <ac:picMkLst>
            <pc:docMk/>
            <pc:sldMk cId="3837964746" sldId="278"/>
            <ac:picMk id="4" creationId="{0A151082-90E2-4AED-B677-A0F282B058FF}"/>
          </ac:picMkLst>
        </pc:picChg>
      </pc:sldChg>
      <pc:sldChg chg="modSp mod">
        <pc:chgData name="Phillips, Mr Adam" userId="ac95f786-c154-459f-99b5-1f48c97e9756" providerId="ADAL" clId="{D9832979-6757-453B-BAF9-03ACFE972F12}" dt="2023-05-25T07:07:01.956" v="436" actId="1076"/>
        <pc:sldMkLst>
          <pc:docMk/>
          <pc:sldMk cId="948308384" sldId="279"/>
        </pc:sldMkLst>
        <pc:spChg chg="mod">
          <ac:chgData name="Phillips, Mr Adam" userId="ac95f786-c154-459f-99b5-1f48c97e9756" providerId="ADAL" clId="{D9832979-6757-453B-BAF9-03ACFE972F12}" dt="2023-05-25T07:06:50.608" v="430" actId="122"/>
          <ac:spMkLst>
            <pc:docMk/>
            <pc:sldMk cId="948308384" sldId="279"/>
            <ac:spMk id="2" creationId="{A150899E-7BCC-4EFE-8729-8DC9CC77B3CA}"/>
          </ac:spMkLst>
        </pc:spChg>
        <pc:spChg chg="mod">
          <ac:chgData name="Phillips, Mr Adam" userId="ac95f786-c154-459f-99b5-1f48c97e9756" providerId="ADAL" clId="{D9832979-6757-453B-BAF9-03ACFE972F12}" dt="2023-05-25T07:07:01.956" v="436" actId="1076"/>
          <ac:spMkLst>
            <pc:docMk/>
            <pc:sldMk cId="948308384" sldId="279"/>
            <ac:spMk id="3" creationId="{2A000A69-0218-4874-965A-42429FD2B1AE}"/>
          </ac:spMkLst>
        </pc:spChg>
        <pc:picChg chg="mod">
          <ac:chgData name="Phillips, Mr Adam" userId="ac95f786-c154-459f-99b5-1f48c97e9756" providerId="ADAL" clId="{D9832979-6757-453B-BAF9-03ACFE972F12}" dt="2023-05-25T07:06:58.511" v="435" actId="14100"/>
          <ac:picMkLst>
            <pc:docMk/>
            <pc:sldMk cId="948308384" sldId="279"/>
            <ac:picMk id="4" creationId="{0A151082-90E2-4AED-B677-A0F282B058FF}"/>
          </ac:picMkLst>
        </pc:picChg>
      </pc:sldChg>
      <pc:sldChg chg="modSp mod">
        <pc:chgData name="Phillips, Mr Adam" userId="ac95f786-c154-459f-99b5-1f48c97e9756" providerId="ADAL" clId="{D9832979-6757-453B-BAF9-03ACFE972F12}" dt="2023-05-25T07:07:14.455" v="441" actId="14100"/>
        <pc:sldMkLst>
          <pc:docMk/>
          <pc:sldMk cId="3296468021" sldId="280"/>
        </pc:sldMkLst>
        <pc:spChg chg="mod">
          <ac:chgData name="Phillips, Mr Adam" userId="ac95f786-c154-459f-99b5-1f48c97e9756" providerId="ADAL" clId="{D9832979-6757-453B-BAF9-03ACFE972F12}" dt="2023-05-25T07:07:11.222" v="440" actId="122"/>
          <ac:spMkLst>
            <pc:docMk/>
            <pc:sldMk cId="3296468021" sldId="280"/>
            <ac:spMk id="2" creationId="{B2A7ECAF-A144-48BC-AA15-480B1E1BFEAE}"/>
          </ac:spMkLst>
        </pc:spChg>
        <pc:spChg chg="mod">
          <ac:chgData name="Phillips, Mr Adam" userId="ac95f786-c154-459f-99b5-1f48c97e9756" providerId="ADAL" clId="{D9832979-6757-453B-BAF9-03ACFE972F12}" dt="2023-05-25T07:07:14.455" v="441" actId="14100"/>
          <ac:spMkLst>
            <pc:docMk/>
            <pc:sldMk cId="3296468021" sldId="280"/>
            <ac:spMk id="3" creationId="{39A7DDE0-D574-49E3-9C61-6F8D66A660C9}"/>
          </ac:spMkLst>
        </pc:spChg>
      </pc:sldChg>
    </pc:docChg>
  </pc:docChgLst>
  <pc:docChgLst>
    <pc:chgData name="Phillips, Mr Adam" userId="ac95f786-c154-459f-99b5-1f48c97e9756" providerId="ADAL" clId="{A52CEA2D-6E28-452A-BD93-D8630AED74D8}"/>
    <pc:docChg chg="custSel modSld">
      <pc:chgData name="Phillips, Mr Adam" userId="ac95f786-c154-459f-99b5-1f48c97e9756" providerId="ADAL" clId="{A52CEA2D-6E28-452A-BD93-D8630AED74D8}" dt="2023-08-09T09:09:56.720" v="83" actId="113"/>
      <pc:docMkLst>
        <pc:docMk/>
      </pc:docMkLst>
      <pc:sldChg chg="modSp mod">
        <pc:chgData name="Phillips, Mr Adam" userId="ac95f786-c154-459f-99b5-1f48c97e9756" providerId="ADAL" clId="{A52CEA2D-6E28-452A-BD93-D8630AED74D8}" dt="2023-08-09T09:09:56.720" v="83" actId="113"/>
        <pc:sldMkLst>
          <pc:docMk/>
          <pc:sldMk cId="3851644110" sldId="275"/>
        </pc:sldMkLst>
        <pc:spChg chg="mod">
          <ac:chgData name="Phillips, Mr Adam" userId="ac95f786-c154-459f-99b5-1f48c97e9756" providerId="ADAL" clId="{A52CEA2D-6E28-452A-BD93-D8630AED74D8}" dt="2023-08-09T09:09:56.720" v="83" actId="113"/>
          <ac:spMkLst>
            <pc:docMk/>
            <pc:sldMk cId="3851644110" sldId="275"/>
            <ac:spMk id="3" creationId="{B9DAB62F-1DFC-3865-C5C4-D0937E18363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2B74D7-E10A-48C0-963D-AD032BE3156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5E546-CFF4-4001-9AD4-CE1C6053028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921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501AF-6D05-9A35-F7E4-4FD835BC4F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1359BF-2679-EFAB-D616-1040B61951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BC4D5-D78E-F918-52C6-5AC1FEE8A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E40CA9-EC32-6FB5-55A8-D31066117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5B2B1-5DC0-9AB8-48FF-F1B39DB13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1935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C5BC7-771C-1D7F-8581-E5264EE04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C635CF-16B8-2F7E-4ACA-89307AE56F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45723-7373-188B-6FAC-007008BA5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0A2876-6EB0-E06C-8C8E-BB07203F9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4CC5A2-FE54-B9D4-5C36-1F3E0D56F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582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93FE18-7BB1-BD4D-0D1F-A53F571F73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071950-3FF8-90D2-D6BC-F62BAD293E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270570-CF93-C928-3EA4-A8F16D023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C6583-E887-AA58-01C9-317EA916D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964880-66C5-F420-D019-016A91354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551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EED13-A5B5-28EA-5146-44089097CE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CCF6EE-3D6E-1306-01B6-9F741FA296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F6AAE-315D-A9A5-5B52-143191DFF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37FF0-EFC9-8667-4D73-A6A6BD15E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34F021-28C1-64C3-D036-D2E7FACEF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933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B3647-09C2-9D9B-EA1E-31AD4428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A720-807E-07E2-31D5-89AB317282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55268-2F0A-2D0B-4383-2216EBDCA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FA14B-2582-E7E0-BCC0-C8DBDE66D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2551FA-40E3-46BE-E6D7-235C93710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773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9FDF2-B3D7-F862-50C7-EFDDEC32D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E0E67-AE35-4863-F5AE-4DC5E16D0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E9ACD-1EE0-B764-9E7F-BCC656738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3CE37-D10E-41DE-0405-A4D60AEE1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393763-D927-8072-1BC8-39182EE3C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4613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8D8CA-4142-912C-B294-2950C7B17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91DCB-B7E8-F19C-EA29-2BE6AC8D6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583FEE-3455-2E15-5177-87D6B8AAB4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269555-1433-0516-2BDB-28EC58FD7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F4F516-5FD4-27EA-09B0-1C218185B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FD2538-0754-1BED-6143-47815BE8D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558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C3781-0F56-BC71-7117-8922FAFBB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F2F157-9203-ADEF-9451-E4B0451E7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2D3C87-894F-A9BA-F063-62B67004CC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E5755C-1EAF-74CE-5686-7B5B33AD2E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F2E092-63D9-B33A-39EE-A460C16AE6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6BF9E2-1FC1-0472-9B62-D9D36FF9E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D526E8-CE46-2C1C-9BAF-23CF9D41D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529EE1-8850-00D5-EF8A-666DAF655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063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19F94-D190-92E4-8B42-C1122A95B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E57975-ED5E-BAB3-06C2-31FFFB0D8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0E7EA5-3555-3AB9-8D00-167080050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BAC988-2416-120E-0B3C-82E644668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8468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6783F4-7AE2-8CD2-EBC0-EBBE18176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8677A5-1CF6-7417-225B-E5842666B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8FF2EA-6C45-4EF9-B98B-D6B9FEC0B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843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DB48E-6BA9-C586-CBD8-15DB31E8A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E713A6-32DB-C93D-6B8C-5CAE596FF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49AFAA-80BA-5346-FAF6-FD47526C7D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D85275-6C25-922E-3D38-F2721F43E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DBA49D-96AA-0F57-CFDE-0A05335E3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E1DD8-3D8B-4159-E97B-380A6A9F4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164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CEF76-5E51-3F55-7DD3-32E7711AC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EE14CA-F3A8-A91D-B9BD-4B369356BB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6C033-4A73-0D29-3D81-159CFBC49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18DE7-E9DB-9CE2-AF77-B48AAB00B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10A03-F903-1D60-5857-0CB5E99CA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8679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E1322-873E-5A37-B801-224448AE7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2F854-F049-0356-50C9-A97CB630C9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39A9E-7345-827D-1D38-F67FDCA44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58DC22-BAF9-1B05-ABF4-DF6AD444B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0840F6-86F8-BB69-80E3-57BA0567C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2722AF-915C-DB1E-FEEF-D389515EB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7789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CA7A0-1E8A-C8CA-B092-5603E865F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26F428-3CAF-1453-4C02-204F44F18F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83D81-3D16-1E2C-04FA-DFA5C22E4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94E070-5B3F-76D2-7D44-76C336A11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A8CCC-57DE-FF3C-95BF-19C70E7CD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0271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4FCA72-05C2-F703-1266-5F1B730127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993D5B-E72B-3DAB-306D-8458633D0C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2D9211-A3AC-95B9-48EF-76CE2787E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F98FC-6AEA-4E75-1D75-E876E15CF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97543C-116A-C0E4-8C1A-B9DCACA30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65392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Rectangle 44">
            <a:extLst>
              <a:ext uri="{FF2B5EF4-FFF2-40B4-BE49-F238E27FC236}">
                <a16:creationId xmlns:a16="http://schemas.microsoft.com/office/drawing/2014/main" id="{759CD31F-DE44-D378-C7A8-21A76B0687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45">
            <a:extLst>
              <a:ext uri="{FF2B5EF4-FFF2-40B4-BE49-F238E27FC236}">
                <a16:creationId xmlns:a16="http://schemas.microsoft.com/office/drawing/2014/main" id="{786A81E1-175C-7BD0-C0AC-4737B58B77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6">
            <a:extLst>
              <a:ext uri="{FF2B5EF4-FFF2-40B4-BE49-F238E27FC236}">
                <a16:creationId xmlns:a16="http://schemas.microsoft.com/office/drawing/2014/main" id="{EFE3594E-9834-481F-BC9E-8FA43ED32E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75EEF79-AD72-4697-870A-93CC27A2FFD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568332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4">
            <a:extLst>
              <a:ext uri="{FF2B5EF4-FFF2-40B4-BE49-F238E27FC236}">
                <a16:creationId xmlns:a16="http://schemas.microsoft.com/office/drawing/2014/main" id="{6064167A-3C26-5871-53AF-E5B848F775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45">
            <a:extLst>
              <a:ext uri="{FF2B5EF4-FFF2-40B4-BE49-F238E27FC236}">
                <a16:creationId xmlns:a16="http://schemas.microsoft.com/office/drawing/2014/main" id="{CAF641AE-EADE-6C94-A044-CA56F79125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46">
            <a:extLst>
              <a:ext uri="{FF2B5EF4-FFF2-40B4-BE49-F238E27FC236}">
                <a16:creationId xmlns:a16="http://schemas.microsoft.com/office/drawing/2014/main" id="{9A15E437-F8A0-5533-1E53-3C9BAC414A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45941A-C412-4058-BBEE-C663C8F350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1074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5D35D-35F6-51E7-6ADE-E2D022055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B93B20-39A0-E613-64BF-274E67CF8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5FE51-1417-6F65-A2C5-09525A709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09D6E4-3F3C-A1D7-6BD4-FDD51865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4A565-603F-2E7D-E057-D19D9BA7C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455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4B177-90B7-69BD-C987-EDB7EBE14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5F020-BE26-8345-6080-E3E7AC300B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29FC20-DDFD-2213-CF5F-09A09198AD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B063F8-A29E-38CC-E5C2-0F9046983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A0206B-C6AA-3E1E-7E21-B0AF5B9CB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E45A7E-527B-06C6-BDEA-CC2ACF1A0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535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E38CF-41A0-2F50-8EBB-BB686791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7D0CD-AE7A-3E89-3544-006F2C7A86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DEF99-EEA9-E37C-3075-50F385306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D03E24-A158-4D75-3CDC-FD33C8BD1C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63335B-1AA6-4BE2-F1DD-E1931A0BE8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35DE66-CF07-C016-E099-4C8D5FB2C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15ACEA-F346-D4CC-AA70-F475287E2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32170E-D7AA-E79D-C46F-F0BC275BB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561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F1AB2-B6D9-EF1E-C4C4-364DBF4F5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68D0FD-883E-D209-6A26-90248B86E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10546D-1C20-D934-9F10-9F2B7360B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9D4B67-07F5-BEFC-F21F-D2BF05A7F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6990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2D90B3-C443-E23D-3E49-7A4A23C24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99743F-BB67-5DAD-9490-33629BFC9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D9A076-6337-88BB-166D-050F5E23E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8543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A584F-C1DA-D2C5-B984-F26161422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A0DB4F-BBCD-ADF1-659A-98975E2AA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0DB577-FF97-1E95-6FA8-286D3E5C5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956AD7-43FE-9745-06E8-3ABFBBC12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0DD1B5-5C02-F9BE-246C-D50517DB9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21230B-04B9-B224-FA44-EE6D9CCF1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052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9A1FF-DEAC-979B-4B4C-9095B4F0A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3C7EEE-AEC4-166F-3EA9-04F3EFC709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493F41-F438-F66B-29FB-7784055CE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3539AF-0FF2-F356-BB24-87CD9F1FC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06B0E1-F919-83FF-9230-159726CD0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1C98F4-A224-1326-194E-FCAB31B91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609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D05EBC-5BA7-9917-5335-87CD1EC83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7F65AC-1D1B-82AA-0A10-B3CAFEB49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4B8D4-F6F6-ECD5-67C1-A31C0F2C88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DF8B0-13A1-4969-AB8D-E139CD78D39C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D5E89-14DB-6285-6AC7-E3E8820D7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1D4BA-40A7-3E6A-BCD2-C8CFF845D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6C8C4-3C0F-4372-A70B-271DDBEB1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2105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1000">
              <a:schemeClr val="accent1">
                <a:lumMod val="5000"/>
                <a:lumOff val="95000"/>
              </a:schemeClr>
            </a:gs>
            <a:gs pos="9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3EC610-CB88-6C45-3CA2-784DFEC59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865903-A27A-814C-B8A5-0BE062C1C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CEA89-762D-557E-5C7F-16105686CB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FC976-EB2C-436B-A394-D08D11DC0108}" type="datetimeFigureOut">
              <a:rPr lang="en-GB" smtClean="0"/>
              <a:t>09/08/2023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037E8-B58D-BD8F-7217-709AFAB29C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5094B-513D-4424-FF25-AF7C77F63D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0C612-6A6D-420B-8A2D-05CF6DF4A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23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3.xml"/><Relationship Id="rId1" Type="http://schemas.openxmlformats.org/officeDocument/2006/relationships/video" Target="https://www.youtube.com/embed/mQ10xBl8XMQ?feature=oembed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seftoncoast.org.uk/articles/05summer_pioneerplants.html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forest.goa.gov.in/sites/default/files/2022-06/ch3_man.pdf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FD911-5B97-1A62-E8A4-E3C1F8A8FE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rgbClr val="00B0F0"/>
                </a:solidFill>
              </a:rPr>
              <a:t>Adaptations to Ecosystems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DAB62F-1DFC-3865-C5C4-D0937E1836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/>
              <a:t>Video to support Independent Project – Part 1:</a:t>
            </a:r>
          </a:p>
        </p:txBody>
      </p:sp>
    </p:spTree>
    <p:extLst>
      <p:ext uri="{BB962C8B-B14F-4D97-AF65-F5344CB8AC3E}">
        <p14:creationId xmlns:p14="http://schemas.microsoft.com/office/powerpoint/2010/main" val="3851644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A078-9505-8DF8-FE43-FD45B2ACB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129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GB" b="1" dirty="0">
                <a:solidFill>
                  <a:srgbClr val="00B0F0"/>
                </a:solidFill>
              </a:rPr>
              <a:t>Coral Reef Growth Abiotic Factors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8CC7F-F82C-8834-DB2D-110E5E902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347" y="1253331"/>
            <a:ext cx="11920871" cy="4351338"/>
          </a:xfrm>
        </p:spPr>
        <p:txBody>
          <a:bodyPr/>
          <a:lstStyle/>
          <a:p>
            <a:r>
              <a:rPr lang="en-GB" dirty="0"/>
              <a:t>Conditions need to be suitable for growth of hard exoskeletons and zooxanthellae (algae) inside.</a:t>
            </a:r>
          </a:p>
          <a:p>
            <a:pPr marL="0" indent="0">
              <a:buNone/>
            </a:pPr>
            <a:r>
              <a:rPr lang="en-GB" u="sng" dirty="0"/>
              <a:t>Use the research paper (page 207 onward) to explain each condition needed below: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Depth </a:t>
            </a:r>
            <a:r>
              <a:rPr lang="en-GB" dirty="0">
                <a:solidFill>
                  <a:srgbClr val="C00000"/>
                </a:solidFill>
              </a:rPr>
              <a:t>– less than 50m for light penetration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pH </a:t>
            </a:r>
            <a:r>
              <a:rPr lang="en-GB" dirty="0">
                <a:solidFill>
                  <a:srgbClr val="C00000"/>
                </a:solidFill>
              </a:rPr>
              <a:t>– above 7.8 to allow deposition of calcium carbonate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Salinity </a:t>
            </a:r>
            <a:r>
              <a:rPr lang="en-GB" dirty="0">
                <a:solidFill>
                  <a:srgbClr val="C00000"/>
                </a:solidFill>
              </a:rPr>
              <a:t>– between 32 – 42 parts per thousand (osmosis)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Clarity / Sedimentation </a:t>
            </a:r>
            <a:r>
              <a:rPr lang="en-GB" dirty="0">
                <a:solidFill>
                  <a:srgbClr val="C00000"/>
                </a:solidFill>
              </a:rPr>
              <a:t>– clear to allow light penetration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Temperature </a:t>
            </a:r>
            <a:r>
              <a:rPr lang="en-GB" dirty="0">
                <a:solidFill>
                  <a:srgbClr val="C00000"/>
                </a:solidFill>
              </a:rPr>
              <a:t>– 23</a:t>
            </a:r>
            <a:r>
              <a:rPr lang="en-GB" baseline="30000" dirty="0">
                <a:solidFill>
                  <a:srgbClr val="C00000"/>
                </a:solidFill>
              </a:rPr>
              <a:t>o</a:t>
            </a:r>
            <a:r>
              <a:rPr lang="en-GB" dirty="0">
                <a:solidFill>
                  <a:srgbClr val="C00000"/>
                </a:solidFill>
              </a:rPr>
              <a:t>C – 29</a:t>
            </a:r>
            <a:r>
              <a:rPr lang="en-GB" baseline="30000" dirty="0">
                <a:solidFill>
                  <a:srgbClr val="C00000"/>
                </a:solidFill>
              </a:rPr>
              <a:t>o</a:t>
            </a:r>
            <a:r>
              <a:rPr lang="en-GB" dirty="0">
                <a:solidFill>
                  <a:srgbClr val="C00000"/>
                </a:solidFill>
              </a:rPr>
              <a:t>C.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074" name="Picture 2" descr="Coral - Wikipedia">
            <a:extLst>
              <a:ext uri="{FF2B5EF4-FFF2-40B4-BE49-F238E27FC236}">
                <a16:creationId xmlns:a16="http://schemas.microsoft.com/office/drawing/2014/main" id="{161F8F25-ED6E-62AD-6416-756D9F7F7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410" y="3259987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670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D03A7E-7602-53C6-B53B-038B03A9B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456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GB" b="1" dirty="0">
                <a:solidFill>
                  <a:srgbClr val="00B0F0"/>
                </a:solidFill>
              </a:rPr>
              <a:t>Climate Change on Coral Reefs</a:t>
            </a:r>
          </a:p>
        </p:txBody>
      </p:sp>
      <p:pic>
        <p:nvPicPr>
          <p:cNvPr id="4" name="Online Media 3" title="Rising Ocean Temperatures are &quot;Cooking&quot; Coral Reefs | National Geographic">
            <a:hlinkClick r:id="" action="ppaction://media"/>
            <a:extLst>
              <a:ext uri="{FF2B5EF4-FFF2-40B4-BE49-F238E27FC236}">
                <a16:creationId xmlns:a16="http://schemas.microsoft.com/office/drawing/2014/main" id="{9F1F570B-B569-AEF1-92C8-3B91B2A7519C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64623" y="1349922"/>
            <a:ext cx="8862754" cy="500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87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97AEB2C8-F462-4690-BB48-10B87D7C3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0661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GB" altLang="en-US" b="1" dirty="0">
                <a:solidFill>
                  <a:srgbClr val="00B0F0"/>
                </a:solidFill>
              </a:rPr>
              <a:t>Habitats for community, species or population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9A8BE322-B444-4604-B363-5A054CEE8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GB" altLang="en-US" dirty="0"/>
              <a:t>Habitats are where organisms live and can be the entire ecosystem with it’s abiotic factors.</a:t>
            </a:r>
          </a:p>
          <a:p>
            <a:r>
              <a:rPr lang="en-GB" altLang="en-US" dirty="0"/>
              <a:t>Organisms have to be adapted to the abiotic factors of an ecosystem.</a:t>
            </a:r>
          </a:p>
          <a:p>
            <a:r>
              <a:rPr lang="en-GB" altLang="en-US" dirty="0"/>
              <a:t>This is more obvious when the ecosystem is more extreme.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0CA0-99BE-85F8-CEEB-7617F50C9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196" y="109943"/>
            <a:ext cx="11759608" cy="13255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4000" b="1" dirty="0">
                <a:solidFill>
                  <a:srgbClr val="00B0F0"/>
                </a:solidFill>
              </a:rPr>
              <a:t>Research: Lyme and Marram Grass adaptations to life on a sand dune.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292F3-A1FB-C023-CCC0-9A6E27E08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205" y="1690688"/>
            <a:ext cx="5269852" cy="4351338"/>
          </a:xfrm>
          <a:solidFill>
            <a:schemeClr val="bg1">
              <a:lumMod val="95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b="1" dirty="0"/>
              <a:t>Use the information provided to explain and the website:</a:t>
            </a:r>
          </a:p>
          <a:p>
            <a:pPr marL="0" indent="0">
              <a:buNone/>
            </a:pPr>
            <a:r>
              <a:rPr lang="en-GB" b="1" dirty="0">
                <a:hlinkClick r:id="rId2"/>
              </a:rPr>
              <a:t>https://www.seftoncoast.org.uk/articles/05summer_pioneerplants.html</a:t>
            </a:r>
            <a:endParaRPr lang="en-GB" b="1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How sand dunes form?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What difficult conditions prevent growth on the dunes?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How is marram grass and Lyme grass adapted to survive on dunes?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endParaRPr lang="en-GB" dirty="0"/>
          </a:p>
        </p:txBody>
      </p:sp>
      <p:pic>
        <p:nvPicPr>
          <p:cNvPr id="1028" name="Picture 4" descr="Sand Dunes">
            <a:extLst>
              <a:ext uri="{FF2B5EF4-FFF2-40B4-BE49-F238E27FC236}">
                <a16:creationId xmlns:a16="http://schemas.microsoft.com/office/drawing/2014/main" id="{7077CCC5-1229-7C4D-487A-4F73607076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8" r="14296"/>
          <a:stretch/>
        </p:blipFill>
        <p:spPr bwMode="auto">
          <a:xfrm>
            <a:off x="5874136" y="1690688"/>
            <a:ext cx="5811045" cy="316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eymus arenarius - Wikipedia">
            <a:extLst>
              <a:ext uri="{FF2B5EF4-FFF2-40B4-BE49-F238E27FC236}">
                <a16:creationId xmlns:a16="http://schemas.microsoft.com/office/drawing/2014/main" id="{DB11E862-E5CB-F533-0E06-BC7CEF19E3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136" y="4787309"/>
            <a:ext cx="2760921" cy="207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383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0CA0-99BE-85F8-CEEB-7617F50C9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196" y="109944"/>
            <a:ext cx="11759608" cy="78319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4000" b="1" dirty="0">
                <a:solidFill>
                  <a:srgbClr val="00B0F0"/>
                </a:solidFill>
              </a:rPr>
              <a:t>Research: Trees in Mangrove Swamps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292F3-A1FB-C023-CCC0-9A6E27E08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939" y="1098992"/>
            <a:ext cx="6083596" cy="5649063"/>
          </a:xfrm>
          <a:solidFill>
            <a:schemeClr val="bg1">
              <a:lumMod val="95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b="1" dirty="0"/>
              <a:t>Use the information provided to explain:</a:t>
            </a:r>
          </a:p>
          <a:p>
            <a:pPr marL="0" indent="0">
              <a:buNone/>
            </a:pPr>
            <a:r>
              <a:rPr lang="en-GB" dirty="0">
                <a:hlinkClick r:id="rId2"/>
              </a:rPr>
              <a:t>https://forest.goa.gov.in/sites/default/files/2022-06/ch3_man.pdf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Where do mangroves develop?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What are the main abiotic factors in mangrove swamps?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How are leaves adapted?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How are roots adapted?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How do they cope in high salinity? Why does this reduce competition?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Why are mangroves so important to coast lines?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089B83-B793-6CE4-B2EF-22D9C14E15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535" y="893136"/>
            <a:ext cx="5670696" cy="425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62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F8E24-9958-465C-B4F2-71933D288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644968"/>
          </a:xfr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00B0F0"/>
                </a:solidFill>
                <a:cs typeface="Calibri Light"/>
              </a:rPr>
              <a:t>Factors that affecting communities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ED8892-E709-4CBC-93DE-1CA286DAB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266493"/>
            <a:ext cx="5157787" cy="82391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>
                <a:solidFill>
                  <a:srgbClr val="00B0F0"/>
                </a:solidFill>
                <a:cs typeface="Calibri"/>
              </a:rPr>
              <a:t>Abiotic – non-living factors 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26C8A1-6C65-42BE-A0C5-AD954D99B4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90405"/>
            <a:ext cx="5157787" cy="368458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47500" lnSpcReduction="20000"/>
          </a:bodyPr>
          <a:lstStyle/>
          <a:p>
            <a:r>
              <a:rPr lang="en-US" dirty="0">
                <a:cs typeface="Calibri"/>
              </a:rPr>
              <a:t>Light intensity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Temperature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Moisture levels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Soil pH and mineral content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Wind intensity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Oxygen availability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Carbon dioxide availability 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3357718-3168-4DD6-AA92-576C19BDD3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266493"/>
            <a:ext cx="5183188" cy="82391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>
                <a:solidFill>
                  <a:srgbClr val="00B0F0"/>
                </a:solidFill>
                <a:cs typeface="Calibri"/>
              </a:rPr>
              <a:t>Biotic – living factors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4D8811A-4B62-49E1-B17A-4B5CC9C4BC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90405"/>
            <a:ext cx="5183188" cy="368458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Food availability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Pathogens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Predation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Interspecific competition</a:t>
            </a:r>
          </a:p>
        </p:txBody>
      </p:sp>
    </p:spTree>
    <p:extLst>
      <p:ext uri="{BB962C8B-B14F-4D97-AF65-F5344CB8AC3E}">
        <p14:creationId xmlns:p14="http://schemas.microsoft.com/office/powerpoint/2010/main" val="52315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enguins of the World - interactive map of world penguins">
            <a:extLst>
              <a:ext uri="{FF2B5EF4-FFF2-40B4-BE49-F238E27FC236}">
                <a16:creationId xmlns:a16="http://schemas.microsoft.com/office/drawing/2014/main" id="{C12D5628-E945-50F3-E4C3-AEC06FE83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646" y="1080724"/>
            <a:ext cx="4518837" cy="267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BB4949D-A2ED-43ED-BA43-5F09BF27F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535"/>
            <a:ext cx="10515600" cy="68749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3600" b="1" dirty="0">
                <a:solidFill>
                  <a:srgbClr val="00B0F0"/>
                </a:solidFill>
              </a:rPr>
              <a:t>Abiotic Variables Affecting Species Distribution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78A3C16-1807-ACE3-85CD-105CAFC4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535" y="1253331"/>
            <a:ext cx="6064101" cy="4351338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Distribution is where a species lives in the world.</a:t>
            </a:r>
          </a:p>
          <a:p>
            <a:r>
              <a:rPr lang="en-GB" dirty="0"/>
              <a:t>Distribution maps reflect the factors which affect where a species can survive (mainly abiotic).</a:t>
            </a:r>
          </a:p>
          <a:p>
            <a:endParaRPr lang="en-GB" dirty="0"/>
          </a:p>
          <a:p>
            <a:r>
              <a:rPr lang="en-GB" dirty="0"/>
              <a:t>Most species have a range of tolerance which they can grow in. </a:t>
            </a:r>
          </a:p>
          <a:p>
            <a:r>
              <a:rPr lang="en-GB" dirty="0"/>
              <a:t>This can be investigated by sampling population and looking for a correlation with quadrats.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3076" name="Picture 4" descr="Range of Tolerance">
            <a:extLst>
              <a:ext uri="{FF2B5EF4-FFF2-40B4-BE49-F238E27FC236}">
                <a16:creationId xmlns:a16="http://schemas.microsoft.com/office/drawing/2014/main" id="{A9A66352-3926-EB2C-2A1D-F1DBD91E1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422" y="3451118"/>
            <a:ext cx="4815375" cy="340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168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8893A-3F78-ADB4-2A50-2F08245E6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147391" cy="772559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GB" b="1" dirty="0">
                <a:solidFill>
                  <a:srgbClr val="00B0F0"/>
                </a:solidFill>
              </a:rPr>
              <a:t>Tolerances in a Rock Pool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D1DE8-91E4-0DD2-708D-7653ED8A4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469" y="1421588"/>
            <a:ext cx="6572694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pH in rock pools changes in cycle as carbon dioxide levels change.</a:t>
            </a:r>
          </a:p>
          <a:p>
            <a:pPr marL="0" indent="0">
              <a:buNone/>
            </a:pPr>
            <a:r>
              <a:rPr lang="en-GB" b="1" dirty="0"/>
              <a:t>High CO</a:t>
            </a:r>
            <a:r>
              <a:rPr lang="en-GB" b="1" baseline="-25000" dirty="0"/>
              <a:t>2</a:t>
            </a:r>
            <a:r>
              <a:rPr lang="en-GB" b="1" dirty="0"/>
              <a:t> = Low pH  </a:t>
            </a:r>
          </a:p>
          <a:p>
            <a:pPr marL="0" indent="0">
              <a:buNone/>
            </a:pPr>
            <a:r>
              <a:rPr lang="en-GB" b="1" dirty="0"/>
              <a:t>Low CO</a:t>
            </a:r>
            <a:r>
              <a:rPr lang="en-GB" b="1" baseline="-25000" dirty="0"/>
              <a:t>2</a:t>
            </a:r>
            <a:r>
              <a:rPr lang="en-GB" b="1" dirty="0"/>
              <a:t> = High pH</a:t>
            </a:r>
          </a:p>
          <a:p>
            <a:pPr marL="0" indent="0">
              <a:buNone/>
            </a:pPr>
            <a:endParaRPr lang="en-GB" b="1" dirty="0"/>
          </a:p>
          <a:p>
            <a:pPr marL="514350" indent="-514350">
              <a:buAutoNum type="arabicPeriod"/>
            </a:pPr>
            <a:r>
              <a:rPr lang="en-GB" dirty="0"/>
              <a:t>Why does the CO</a:t>
            </a:r>
            <a:r>
              <a:rPr lang="en-GB" baseline="-25000" dirty="0"/>
              <a:t>2</a:t>
            </a:r>
            <a:r>
              <a:rPr lang="en-GB" dirty="0"/>
              <a:t> levels and O</a:t>
            </a:r>
            <a:r>
              <a:rPr lang="en-GB" baseline="-25000" dirty="0"/>
              <a:t>2 </a:t>
            </a:r>
            <a:r>
              <a:rPr lang="en-GB" dirty="0"/>
              <a:t>levels change?</a:t>
            </a:r>
          </a:p>
          <a:p>
            <a:pPr marL="514350" indent="-514350">
              <a:buAutoNum type="arabicPeriod"/>
            </a:pPr>
            <a:r>
              <a:rPr lang="en-GB" dirty="0"/>
              <a:t>Why does an organism living in rock pools need to be tolerant of a range of conditions?</a:t>
            </a:r>
          </a:p>
        </p:txBody>
      </p:sp>
      <p:pic>
        <p:nvPicPr>
          <p:cNvPr id="4098" name="Picture 2" descr="Rock pools">
            <a:extLst>
              <a:ext uri="{FF2B5EF4-FFF2-40B4-BE49-F238E27FC236}">
                <a16:creationId xmlns:a16="http://schemas.microsoft.com/office/drawing/2014/main" id="{E70176AE-1B78-B25A-5113-1398A2F8B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494" y="2950386"/>
            <a:ext cx="4186306" cy="376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Top Beaches to Go Rockpooling in South Devon - Visit South Devon">
            <a:extLst>
              <a:ext uri="{FF2B5EF4-FFF2-40B4-BE49-F238E27FC236}">
                <a16:creationId xmlns:a16="http://schemas.microsoft.com/office/drawing/2014/main" id="{8B257D31-1188-0461-23BF-EC9451CF0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590" y="457201"/>
            <a:ext cx="414921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181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2F89B-226E-2295-2728-E8DD79966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623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GB" b="1" dirty="0">
                <a:solidFill>
                  <a:srgbClr val="00B0F0"/>
                </a:solidFill>
              </a:rPr>
              <a:t>Coral Reef Distribution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25B9E-95A0-CEAB-71B1-892186CE49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9929"/>
            <a:ext cx="1051560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Can you explain the distribution of coral reefs globally?</a:t>
            </a:r>
          </a:p>
          <a:p>
            <a:pPr marL="514350" indent="-514350">
              <a:buAutoNum type="arabicPeriod"/>
            </a:pPr>
            <a:r>
              <a:rPr lang="en-GB" dirty="0"/>
              <a:t>Why might climate change cause a problem here?</a:t>
            </a:r>
          </a:p>
        </p:txBody>
      </p:sp>
      <p:pic>
        <p:nvPicPr>
          <p:cNvPr id="4098" name="Picture 2" descr="Coral Reefs | GRID-Arendal">
            <a:extLst>
              <a:ext uri="{FF2B5EF4-FFF2-40B4-BE49-F238E27FC236}">
                <a16:creationId xmlns:a16="http://schemas.microsoft.com/office/drawing/2014/main" id="{C6B5AD98-88DC-15C7-13AC-C93626AB4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041" y="2491858"/>
            <a:ext cx="7237228" cy="35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732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A078-9505-8DF8-FE43-FD45B2ACB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1294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GB" b="1" dirty="0">
                <a:solidFill>
                  <a:srgbClr val="00B0F0"/>
                </a:solidFill>
              </a:rPr>
              <a:t>Coral Reef Growth Abiotic Factors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8CC7F-F82C-8834-DB2D-110E5E902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347" y="1253331"/>
            <a:ext cx="11920871" cy="4351338"/>
          </a:xfrm>
        </p:spPr>
        <p:txBody>
          <a:bodyPr/>
          <a:lstStyle/>
          <a:p>
            <a:r>
              <a:rPr lang="en-GB" dirty="0"/>
              <a:t>Conditions need to be suitable for growth of hard exoskeletons and zooxanthellae (algae) inside.</a:t>
            </a:r>
          </a:p>
          <a:p>
            <a:pPr marL="0" indent="0">
              <a:buNone/>
            </a:pPr>
            <a:r>
              <a:rPr lang="en-GB" dirty="0"/>
              <a:t>Use the research paper (page 207 onward) to explain each condition needed below: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Depth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pH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Salinity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Clarity / Sedimentation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Temperature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2050" name="Picture 2" descr="Coral - Wikipedia">
            <a:extLst>
              <a:ext uri="{FF2B5EF4-FFF2-40B4-BE49-F238E27FC236}">
                <a16:creationId xmlns:a16="http://schemas.microsoft.com/office/drawing/2014/main" id="{5906FE12-6B81-3A88-774C-13A98A25B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503" y="2855949"/>
            <a:ext cx="4462853" cy="334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2248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517</Words>
  <Application>Microsoft Office PowerPoint</Application>
  <PresentationFormat>Widescreen</PresentationFormat>
  <Paragraphs>78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1_Office Theme</vt:lpstr>
      <vt:lpstr>Adaptations to Ecosystems</vt:lpstr>
      <vt:lpstr>Habitats for community, species or population</vt:lpstr>
      <vt:lpstr>Research: Lyme and Marram Grass adaptations to life on a sand dune.</vt:lpstr>
      <vt:lpstr>Research: Trees in Mangrove Swamps</vt:lpstr>
      <vt:lpstr>Factors that affecting communities</vt:lpstr>
      <vt:lpstr>Abiotic Variables Affecting Species Distribution</vt:lpstr>
      <vt:lpstr>Tolerances in a Rock Pool</vt:lpstr>
      <vt:lpstr>Coral Reef Distribution Map</vt:lpstr>
      <vt:lpstr>Coral Reef Growth Abiotic Factors</vt:lpstr>
      <vt:lpstr>Coral Reef Growth Abiotic Factors</vt:lpstr>
      <vt:lpstr>Climate Change on Coral Reefs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Biological Membranes</dc:title>
  <dc:creator>Phillips, Mr Adam</dc:creator>
  <cp:lastModifiedBy>Phillips, Mr Adam</cp:lastModifiedBy>
  <cp:revision>1</cp:revision>
  <dcterms:created xsi:type="dcterms:W3CDTF">2023-05-24T15:43:30Z</dcterms:created>
  <dcterms:modified xsi:type="dcterms:W3CDTF">2023-08-09T09:10:04Z</dcterms:modified>
</cp:coreProperties>
</file>