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494" y="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PATTOKI VISIT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61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Nursery 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26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9519" y="624110"/>
            <a:ext cx="9915094" cy="1280890"/>
          </a:xfrm>
        </p:spPr>
        <p:txBody>
          <a:bodyPr/>
          <a:lstStyle/>
          <a:p>
            <a:pPr algn="ctr"/>
            <a:r>
              <a:rPr lang="en-US" b="1" dirty="0" smtClean="0"/>
              <a:t>BAKAIN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039" y="1979773"/>
            <a:ext cx="3659574" cy="4814133"/>
          </a:xfrm>
        </p:spPr>
      </p:pic>
      <p:sp>
        <p:nvSpPr>
          <p:cNvPr id="5" name="TextBox 4"/>
          <p:cNvSpPr txBox="1"/>
          <p:nvPr/>
        </p:nvSpPr>
        <p:spPr>
          <a:xfrm>
            <a:off x="1956987" y="1979773"/>
            <a:ext cx="58880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Point 1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test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857686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</TotalTime>
  <Words>11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Wingdings 3</vt:lpstr>
      <vt:lpstr>Wisp</vt:lpstr>
      <vt:lpstr>PATTOKI VISIT</vt:lpstr>
      <vt:lpstr>Nursery 01</vt:lpstr>
      <vt:lpstr>BAKAIN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PATTOKI VISIT</dc:title>
  <dc:creator>Rao Ahsan</dc:creator>
  <cp:lastModifiedBy>Rao Ahsan</cp:lastModifiedBy>
  <cp:revision>1</cp:revision>
  <dcterms:created xsi:type="dcterms:W3CDTF">2024-08-14T17:56:25Z</dcterms:created>
  <dcterms:modified xsi:type="dcterms:W3CDTF">2024-08-14T18:04:39Z</dcterms:modified>
</cp:coreProperties>
</file>